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2" r:id="rId4"/>
    <p:sldId id="267" r:id="rId5"/>
    <p:sldId id="264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19B6D-BE02-448E-ABB1-14F8497815B6}" type="datetimeFigureOut">
              <a:rPr lang="zh-CN" altLang="en-US" smtClean="0"/>
              <a:pPr/>
              <a:t>2019/1/2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51520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Invisible War in South China Sea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2530" name="Picture 2" descr="http://p1.so.qhimgs1.com/bdr/_240_/t015de0881f67ab30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8880"/>
            <a:ext cx="5040560" cy="336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What happened in South China Sea?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8434" name="Picture 2" descr="https://timgsa.baidu.com/timg?image&amp;quality=80&amp;size=b9999_10000&amp;sec=1538927439268&amp;di=fb8063bb6a1b807bbfb32b1e5bc1f07c&amp;imgtype=0&amp;src=http%3A%2F%2Fn.sinaimg.cn%2Ftranslate%2F199%2Fw600h399%2F20181003%2FwkJP-hkvrhps1724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4200444" cy="3224264"/>
          </a:xfrm>
          <a:prstGeom prst="rect">
            <a:avLst/>
          </a:prstGeom>
          <a:noFill/>
        </p:spPr>
      </p:pic>
      <p:sp>
        <p:nvSpPr>
          <p:cNvPr id="18436" name="AutoShape 4" descr="http://img4.imgtn.bdimg.com/it/u=201106033,1406750259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438" name="AutoShape 6" descr="http://img4.imgtn.bdimg.com/it/u=201106033,1406750259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440" name="AutoShape 8" descr="http://img4.imgtn.bdimg.com/it/u=3671317898,4210202664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442" name="AutoShape 10" descr="http://img4.imgtn.bdimg.com/it/u=3671317898,4210202664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8444" name="Picture 12" descr="https://timgsa.baidu.com/timg?image&amp;quality=80&amp;size=b9999_10000&amp;sec=1538927508597&amp;di=73ff6f6d8fc58a646487d6659d2bf29e&amp;imgtype=0&amp;src=http%3A%2F%2Fwww.81.cn%2Frd%2Fattachement%2Fjpg%2Fsite351%2F20151027%2F1803733162891799c70b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980728"/>
            <a:ext cx="4511759" cy="3240360"/>
          </a:xfrm>
          <a:prstGeom prst="rect">
            <a:avLst/>
          </a:prstGeom>
          <a:noFill/>
        </p:spPr>
      </p:pic>
      <p:pic>
        <p:nvPicPr>
          <p:cNvPr id="18446" name="Picture 14" descr="http://p4.so.qhmsg.com/bdr/_240_/t0157926565bc872f2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035663"/>
            <a:ext cx="4248472" cy="2822337"/>
          </a:xfrm>
          <a:prstGeom prst="rect">
            <a:avLst/>
          </a:prstGeom>
          <a:noFill/>
        </p:spPr>
      </p:pic>
      <p:pic>
        <p:nvPicPr>
          <p:cNvPr id="18448" name="Picture 16" descr="http://img1.cache.netease.com/catchpic/B/B9/B9EFD90F093DF02F72BCFD0C418CF0A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4221088"/>
            <a:ext cx="4860032" cy="2828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Mini-discussion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1. Why is the US so </a:t>
            </a:r>
            <a:r>
              <a:rPr lang="en-US" altLang="zh-CN" dirty="0" smtClean="0"/>
              <a:t>keen </a:t>
            </a:r>
            <a:r>
              <a:rPr lang="en-US" altLang="zh-CN" dirty="0" smtClean="0"/>
              <a:t>in </a:t>
            </a:r>
            <a:r>
              <a:rPr lang="en-US" altLang="zh-CN" dirty="0" smtClean="0"/>
              <a:t>harassing </a:t>
            </a:r>
            <a:r>
              <a:rPr lang="en-US" altLang="zh-CN" dirty="0" smtClean="0"/>
              <a:t>the South China Sea?</a:t>
            </a:r>
          </a:p>
          <a:p>
            <a:pPr>
              <a:buNone/>
            </a:pPr>
            <a:r>
              <a:rPr lang="en-US" altLang="zh-CN" dirty="0" smtClean="0"/>
              <a:t>2. What can we do to secure our little islands there?</a:t>
            </a:r>
          </a:p>
          <a:p>
            <a:pPr>
              <a:buNone/>
            </a:pPr>
            <a:r>
              <a:rPr lang="en-US" altLang="zh-CN" dirty="0" smtClean="0"/>
              <a:t>3. What will happen in the future?</a:t>
            </a:r>
            <a:endParaRPr lang="zh-CN" altLang="en-US" dirty="0"/>
          </a:p>
        </p:txBody>
      </p:sp>
      <p:pic>
        <p:nvPicPr>
          <p:cNvPr id="19458" name="Picture 2" descr="http://p4.so.qhmsg.com/bdr/_240_/t01e43fd9eb2790e5a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1999"/>
            <a:ext cx="3429000" cy="2286001"/>
          </a:xfrm>
          <a:prstGeom prst="rect">
            <a:avLst/>
          </a:prstGeom>
          <a:noFill/>
        </p:spPr>
      </p:pic>
      <p:pic>
        <p:nvPicPr>
          <p:cNvPr id="19460" name="Picture 4" descr="http://p3.so.qhmsg.com/bdr/_240_/t0133f1d4d97115c6c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7900" y="4571999"/>
            <a:ext cx="3086100" cy="2286001"/>
          </a:xfrm>
          <a:prstGeom prst="rect">
            <a:avLst/>
          </a:prstGeom>
          <a:noFill/>
        </p:spPr>
      </p:pic>
      <p:pic>
        <p:nvPicPr>
          <p:cNvPr id="19462" name="Picture 6" descr="http://p0.so.qhimgs1.com/bdr/_240_/t01ce9a42a5c3ea9c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571999"/>
            <a:ext cx="3429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News reading questions 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altLang="zh-CN" dirty="0" smtClean="0"/>
              <a:t>who is the real troublemaker in South China Sea?</a:t>
            </a:r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 smtClean="0"/>
              <a:t>What disgusting action is the US conducting?</a:t>
            </a:r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 smtClean="0"/>
              <a:t>What causes US to carry out such kind of action?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98884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The US.</a:t>
            </a:r>
            <a:endParaRPr lang="zh-CN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314096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Freedom of navigation mission.</a:t>
            </a:r>
            <a:endParaRPr lang="zh-CN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725144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It’s following “America first” policies.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Group discussion: What </a:t>
            </a:r>
            <a:r>
              <a:rPr lang="en-US" altLang="zh-CN" dirty="0" smtClean="0">
                <a:solidFill>
                  <a:schemeClr val="bg1"/>
                </a:solidFill>
              </a:rPr>
              <a:t>can we do?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CN" dirty="0" smtClean="0"/>
              <a:t>1. Our country should</a:t>
            </a:r>
            <a:r>
              <a:rPr lang="en-US" altLang="zh-CN" dirty="0" smtClean="0"/>
              <a:t>…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 We citizens should…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Group discussion: What </a:t>
            </a:r>
            <a:r>
              <a:rPr lang="en-US" altLang="zh-CN" dirty="0" smtClean="0">
                <a:solidFill>
                  <a:schemeClr val="bg1"/>
                </a:solidFill>
              </a:rPr>
              <a:t>can we do?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CN" dirty="0" smtClean="0"/>
              <a:t>1. Our country should</a:t>
            </a:r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Strength our defense systems on the little islands.</a:t>
            </a:r>
          </a:p>
          <a:p>
            <a:r>
              <a:rPr lang="en-US" altLang="zh-CN" dirty="0" smtClean="0"/>
              <a:t>Our navy forces as well as air forces should work together.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24578" name="Picture 2" descr="http://p0.so.qhimgs1.com/bdr/_240_/t01d5c19337d10a28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365104"/>
            <a:ext cx="3438525" cy="2286001"/>
          </a:xfrm>
          <a:prstGeom prst="rect">
            <a:avLst/>
          </a:prstGeom>
          <a:noFill/>
        </p:spPr>
      </p:pic>
      <p:pic>
        <p:nvPicPr>
          <p:cNvPr id="24580" name="Picture 4" descr="http://p0.so.qhmsg.com/bdr/_240_/t010ef410cb7c98b0f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437112"/>
            <a:ext cx="405765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Group discussion: What </a:t>
            </a:r>
            <a:r>
              <a:rPr lang="en-US" altLang="zh-CN" dirty="0" smtClean="0">
                <a:solidFill>
                  <a:schemeClr val="bg1"/>
                </a:solidFill>
              </a:rPr>
              <a:t>can we do?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2. Our citizens should: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Work with the army to defend our sea.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Hand in suspicious foreign gadgets to the   army.</a:t>
            </a:r>
          </a:p>
          <a:p>
            <a:pPr>
              <a:buNone/>
            </a:pPr>
            <a:r>
              <a:rPr lang="en-US" altLang="zh-CN" dirty="0" smtClean="0"/>
              <a:t>    ….</a:t>
            </a:r>
            <a:endParaRPr lang="zh-CN" altLang="en-US" dirty="0"/>
          </a:p>
        </p:txBody>
      </p:sp>
      <p:pic>
        <p:nvPicPr>
          <p:cNvPr id="23554" name="Picture 2" descr="http://p0.so.qhimgs1.com/bdr/_240_/t01512c0a00a65086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77072"/>
            <a:ext cx="3048000" cy="2286001"/>
          </a:xfrm>
          <a:prstGeom prst="rect">
            <a:avLst/>
          </a:prstGeom>
          <a:noFill/>
        </p:spPr>
      </p:pic>
      <p:pic>
        <p:nvPicPr>
          <p:cNvPr id="23556" name="Picture 4" descr="http://p4.so.qhmsg.com/bdr/_240_/t01aee45233660af6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077072"/>
            <a:ext cx="3048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0"/>
            <a:ext cx="8589640" cy="1143000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Look ahead: What will happen in the future?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7650" name="Picture 2" descr="http://p3.so.qhmsg.com/bdr/_240_/t011ce321926866a3c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36912"/>
            <a:ext cx="4248472" cy="3438129"/>
          </a:xfrm>
          <a:prstGeom prst="rect">
            <a:avLst/>
          </a:prstGeom>
          <a:noFill/>
        </p:spPr>
      </p:pic>
      <p:pic>
        <p:nvPicPr>
          <p:cNvPr id="27652" name="Picture 4" descr="http://p0.so.qhimgs1.com/bdr/_240_/t0102214d59c6f02fb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60848"/>
            <a:ext cx="3600400" cy="4500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200</Words>
  <Application>Microsoft Office PowerPoint</Application>
  <PresentationFormat>全屏显示(4:3)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What happened in South China Sea?</vt:lpstr>
      <vt:lpstr>Mini-discussion</vt:lpstr>
      <vt:lpstr>News reading questions </vt:lpstr>
      <vt:lpstr>Group discussion: What can we do?</vt:lpstr>
      <vt:lpstr>Group discussion: What can we do?</vt:lpstr>
      <vt:lpstr>Group discussion: What can we do?</vt:lpstr>
      <vt:lpstr>Look ahead: What will happen in the future?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Sino-US Relation This Year</dc:title>
  <dc:creator>Sky123.Org</dc:creator>
  <cp:lastModifiedBy>xh_tea</cp:lastModifiedBy>
  <cp:revision>8</cp:revision>
  <dcterms:created xsi:type="dcterms:W3CDTF">2018-10-07T12:36:53Z</dcterms:created>
  <dcterms:modified xsi:type="dcterms:W3CDTF">2019-01-02T10:03:18Z</dcterms:modified>
</cp:coreProperties>
</file>