
<file path=[Content_Types].xml><?xml version="1.0" encoding="utf-8"?>
<Types xmlns="http://schemas.openxmlformats.org/package/2006/content-types">
  <Default Extension="jpeg" ContentType="image/jpeg"/>
  <Default Extension="JPG" ContentType="image/.jp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24.fntdata" ContentType="application/x-fontdata"/>
  <Override PartName="/ppt/fonts/font25.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4"/>
  </p:notesMasterIdLst>
  <p:handoutMasterIdLst>
    <p:handoutMasterId r:id="rId26"/>
  </p:handoutMasterIdLst>
  <p:sldIdLst>
    <p:sldId id="619" r:id="rId3"/>
    <p:sldId id="620" r:id="rId5"/>
    <p:sldId id="580" r:id="rId6"/>
    <p:sldId id="528" r:id="rId7"/>
    <p:sldId id="586" r:id="rId8"/>
    <p:sldId id="641" r:id="rId9"/>
    <p:sldId id="642" r:id="rId10"/>
    <p:sldId id="623" r:id="rId11"/>
    <p:sldId id="587" r:id="rId12"/>
    <p:sldId id="643" r:id="rId13"/>
    <p:sldId id="627" r:id="rId14"/>
    <p:sldId id="644" r:id="rId15"/>
    <p:sldId id="631" r:id="rId16"/>
    <p:sldId id="649" r:id="rId17"/>
    <p:sldId id="645" r:id="rId18"/>
    <p:sldId id="648" r:id="rId19"/>
    <p:sldId id="596" r:id="rId20"/>
    <p:sldId id="589" r:id="rId21"/>
    <p:sldId id="635" r:id="rId22"/>
    <p:sldId id="646" r:id="rId23"/>
    <p:sldId id="647" r:id="rId24"/>
    <p:sldId id="613" r:id="rId25"/>
  </p:sldIdLst>
  <p:sldSz cx="9145270" cy="5144770"/>
  <p:notesSz cx="6858000" cy="9144000"/>
  <p:embeddedFontLst>
    <p:embeddedFont>
      <p:font typeface="黑体" panose="02010609060101010101" pitchFamily="49" charset="-122"/>
      <p:regular r:id="rId30"/>
    </p:embeddedFont>
    <p:embeddedFont>
      <p:font typeface="微软雅黑" panose="020B0503020204020204" pitchFamily="34" charset="-122"/>
      <p:regular r:id="rId31"/>
    </p:embeddedFont>
    <p:embeddedFont>
      <p:font typeface="Calibri" panose="020F0502020204030204" pitchFamily="34" charset="0"/>
      <p:regular r:id="rId32"/>
      <p:bold r:id="rId33"/>
      <p:italic r:id="rId34"/>
      <p:boldItalic r:id="rId35"/>
    </p:embeddedFont>
    <p:embeddedFont>
      <p:font typeface="等线" panose="02010600030101010101" charset="-122"/>
      <p:regular r:id="rId36"/>
    </p:embeddedFont>
    <p:embeddedFont>
      <p:font typeface="华文中宋" panose="02010600040101010101" charset="-122"/>
      <p:regular r:id="rId37"/>
    </p:embeddedFont>
    <p:embeddedFont>
      <p:font typeface="Agency FB" panose="020B0503020202020204" pitchFamily="34" charset="0"/>
      <p:regular r:id="rId38"/>
      <p:bold r:id="rId39"/>
    </p:embeddedFont>
    <p:embeddedFont>
      <p:font typeface="Impact" panose="020B0806030902050204" pitchFamily="34" charset="0"/>
      <p:regular r:id="rId40"/>
    </p:embeddedFont>
    <p:embeddedFont>
      <p:font typeface="汉仪菱心体简" panose="02010609000101010101" pitchFamily="49" charset="-122"/>
      <p:regular r:id="rId41"/>
    </p:embeddedFont>
    <p:embeddedFont>
      <p:font typeface="Palatino Linotype" panose="02040502050505030304" charset="0"/>
      <p:regular r:id="rId42"/>
      <p:bold r:id="rId43"/>
      <p:italic r:id="rId44"/>
      <p:boldItalic r:id="rId45"/>
    </p:embeddedFont>
    <p:embeddedFont>
      <p:font typeface="幼圆" panose="02010509060101010101" charset="-122"/>
      <p:regular r:id="rId46"/>
    </p:embeddedFont>
    <p:embeddedFont>
      <p:font typeface="Century Gothic" panose="020B0502020202020204" charset="0"/>
      <p:regular r:id="rId47"/>
      <p:bold r:id="rId48"/>
      <p:italic r:id="rId49"/>
      <p:boldItalic r:id="rId50"/>
    </p:embeddedFont>
    <p:embeddedFont>
      <p:font typeface="方正兰亭细黑_GBK" panose="02000000000000000000" pitchFamily="2" charset="-122"/>
      <p:regular r:id="rId51"/>
    </p:embeddedFont>
    <p:embeddedFont>
      <p:font typeface="Aharoni" panose="02010803020104030203" pitchFamily="2" charset="-79"/>
      <p:bold r:id="rId52"/>
    </p:embeddedFont>
    <p:embeddedFont>
      <p:font typeface="方正粗谭黑简体" panose="02000000000000000000" pitchFamily="2" charset="-122"/>
      <p:regular r:id="rId53"/>
    </p:embeddedFont>
    <p:embeddedFont>
      <p:font typeface="方正正大黑简体" panose="02000000000000000000" pitchFamily="2" charset="-122"/>
      <p:regular r:id="rId54"/>
    </p:embeddedFont>
  </p:embeddedFontLst>
  <p:custDataLst>
    <p:tags r:id="rId55"/>
  </p:custDataLst>
  <p:defaultTextStyle>
    <a:defPPr>
      <a:defRPr lang="en-US"/>
    </a:defPPr>
    <a:lvl1pPr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1pPr>
    <a:lvl2pPr marL="4572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2pPr>
    <a:lvl3pPr marL="9144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3pPr>
    <a:lvl4pPr marL="13716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4pPr>
    <a:lvl5pPr marL="18288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b="1"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b="1"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b="1"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b="1" kern="1200">
        <a:solidFill>
          <a:schemeClr val="tx1"/>
        </a:solidFill>
        <a:latin typeface="Arial" panose="020B0604020202020204" pitchFamily="34"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0AEC"/>
    <a:srgbClr val="FF9900"/>
    <a:srgbClr val="A20000"/>
    <a:srgbClr val="8A0000"/>
    <a:srgbClr val="AC0000"/>
    <a:srgbClr val="0547A7"/>
    <a:srgbClr val="777777"/>
    <a:srgbClr val="0282D0"/>
    <a:srgbClr val="0067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38" autoAdjust="0"/>
    <p:restoredTop sz="97747" autoAdjust="0"/>
  </p:normalViewPr>
  <p:slideViewPr>
    <p:cSldViewPr>
      <p:cViewPr>
        <p:scale>
          <a:sx n="100" d="100"/>
          <a:sy n="100" d="100"/>
        </p:scale>
        <p:origin x="-845" y="-298"/>
      </p:cViewPr>
      <p:guideLst>
        <p:guide orient="horz" pos="2220"/>
        <p:guide pos="2656"/>
      </p:guideLst>
    </p:cSldViewPr>
  </p:slideViewPr>
  <p:notesTextViewPr>
    <p:cViewPr>
      <p:scale>
        <a:sx n="50" d="100"/>
        <a:sy n="50" d="100"/>
      </p:scale>
      <p:origin x="0" y="0"/>
    </p:cViewPr>
  </p:notesTextViewPr>
  <p:sorterViewPr>
    <p:cViewPr>
      <p:scale>
        <a:sx n="75" d="100"/>
        <a:sy n="75" d="100"/>
      </p:scale>
      <p:origin x="0" y="0"/>
    </p:cViewPr>
  </p:sorterViewPr>
  <p:notesViewPr>
    <p:cSldViewPr>
      <p:cViewPr varScale="1">
        <p:scale>
          <a:sx n="80" d="100"/>
          <a:sy n="80" d="100"/>
        </p:scale>
        <p:origin x="-2106" y="-102"/>
      </p:cViewPr>
      <p:guideLst>
        <p:guide orient="horz" pos="2806"/>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tags" Target="tags/tag2.xml"/><Relationship Id="rId54" Type="http://schemas.openxmlformats.org/officeDocument/2006/relationships/font" Target="fonts/font25.fntdata"/><Relationship Id="rId53" Type="http://schemas.openxmlformats.org/officeDocument/2006/relationships/font" Target="fonts/font24.fntdata"/><Relationship Id="rId52" Type="http://schemas.openxmlformats.org/officeDocument/2006/relationships/font" Target="fonts/font23.fntdata"/><Relationship Id="rId51" Type="http://schemas.openxmlformats.org/officeDocument/2006/relationships/font" Target="fonts/font22.fntdata"/><Relationship Id="rId50" Type="http://schemas.openxmlformats.org/officeDocument/2006/relationships/font" Target="fonts/font21.fntdata"/><Relationship Id="rId5" Type="http://schemas.openxmlformats.org/officeDocument/2006/relationships/slide" Target="slides/slide2.xml"/><Relationship Id="rId49" Type="http://schemas.openxmlformats.org/officeDocument/2006/relationships/font" Target="fonts/font20.fntdata"/><Relationship Id="rId48" Type="http://schemas.openxmlformats.org/officeDocument/2006/relationships/font" Target="fonts/font19.fntdata"/><Relationship Id="rId47" Type="http://schemas.openxmlformats.org/officeDocument/2006/relationships/font" Target="fonts/font18.fntdata"/><Relationship Id="rId46" Type="http://schemas.openxmlformats.org/officeDocument/2006/relationships/font" Target="fonts/font17.fntdata"/><Relationship Id="rId45" Type="http://schemas.openxmlformats.org/officeDocument/2006/relationships/font" Target="fonts/font16.fntdata"/><Relationship Id="rId44" Type="http://schemas.openxmlformats.org/officeDocument/2006/relationships/font" Target="fonts/font15.fntdata"/><Relationship Id="rId43" Type="http://schemas.openxmlformats.org/officeDocument/2006/relationships/font" Target="fonts/font14.fntdata"/><Relationship Id="rId42" Type="http://schemas.openxmlformats.org/officeDocument/2006/relationships/font" Target="fonts/font13.fntdata"/><Relationship Id="rId41" Type="http://schemas.openxmlformats.org/officeDocument/2006/relationships/font" Target="fonts/font12.fntdata"/><Relationship Id="rId40" Type="http://schemas.openxmlformats.org/officeDocument/2006/relationships/font" Target="fonts/font11.fntdata"/><Relationship Id="rId4" Type="http://schemas.openxmlformats.org/officeDocument/2006/relationships/notesMaster" Target="notesMasters/notesMaster1.xml"/><Relationship Id="rId39" Type="http://schemas.openxmlformats.org/officeDocument/2006/relationships/font" Target="fonts/font10.fntdata"/><Relationship Id="rId38" Type="http://schemas.openxmlformats.org/officeDocument/2006/relationships/font" Target="fonts/font9.fntdata"/><Relationship Id="rId37" Type="http://schemas.openxmlformats.org/officeDocument/2006/relationships/font" Target="fonts/font8.fntdata"/><Relationship Id="rId36" Type="http://schemas.openxmlformats.org/officeDocument/2006/relationships/font" Target="fonts/font7.fntdata"/><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1F06A6-C76E-4613-9D4A-F774CCB060B7}" type="datetimeFigureOut">
              <a:rPr lang="zh-CN" altLang="en-US" smtClean="0">
                <a:latin typeface="微软雅黑" panose="020B0503020204020204" pitchFamily="34" charset="-122"/>
              </a:rPr>
            </a:fld>
            <a:endParaRPr lang="zh-CN" altLang="en-US" dirty="0">
              <a:latin typeface="微软雅黑"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latin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742805-9F79-4236-86D3-43973FCD73F4}" type="slidenum">
              <a:rPr lang="zh-CN" altLang="en-US" smtClean="0">
                <a:latin typeface="微软雅黑" panose="020B0503020204020204" pitchFamily="34" charset="-122"/>
              </a:rPr>
            </a:fld>
            <a:endParaRPr lang="zh-CN" altLang="en-US" dirty="0">
              <a:latin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b="0">
                <a:latin typeface="微软雅黑" panose="020B0503020204020204" pitchFamily="34" charset="-122"/>
                <a:ea typeface="宋体" panose="02010600030101010101" pitchFamily="2" charset="-122"/>
              </a:defRPr>
            </a:lvl1pPr>
          </a:lstStyle>
          <a:p>
            <a:endParaRPr lang="zh-CN" altLang="en-US" dirty="0"/>
          </a:p>
        </p:txBody>
      </p:sp>
      <p:sp>
        <p:nvSpPr>
          <p:cNvPr id="1280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atin typeface="微软雅黑" panose="020B0503020204020204" pitchFamily="34" charset="-122"/>
                <a:ea typeface="宋体" panose="02010600030101010101" pitchFamily="2" charset="-122"/>
              </a:defRPr>
            </a:lvl1pPr>
          </a:lstStyle>
          <a:p>
            <a:endParaRPr lang="en-US" altLang="zh-CN" dirty="0"/>
          </a:p>
        </p:txBody>
      </p:sp>
      <p:sp>
        <p:nvSpPr>
          <p:cNvPr id="128004"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1280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b="0">
                <a:latin typeface="微软雅黑" panose="020B0503020204020204" pitchFamily="34" charset="-122"/>
                <a:ea typeface="宋体" panose="02010600030101010101" pitchFamily="2" charset="-122"/>
              </a:defRPr>
            </a:lvl1pPr>
          </a:lstStyle>
          <a:p>
            <a:endParaRPr lang="en-US" altLang="zh-CN" dirty="0"/>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atin typeface="微软雅黑" panose="020B0503020204020204" pitchFamily="34" charset="-122"/>
                <a:ea typeface="宋体" panose="02010600030101010101" pitchFamily="2" charset="-122"/>
              </a:defRPr>
            </a:lvl1pPr>
          </a:lstStyle>
          <a:p>
            <a:fld id="{20DEAE63-D6C4-437F-B8DA-DA689F991AA7}" type="slidenum">
              <a:rPr lang="zh-CN" altLang="en-US" smtClean="0"/>
            </a:fld>
            <a:endParaRPr lang="en-US" altLang="zh-CN"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微软雅黑" panose="020B0503020204020204" pitchFamily="34" charset="-122"/>
        <a:ea typeface="+mn-ea"/>
        <a:cs typeface="+mn-cs"/>
      </a:defRPr>
    </a:lvl1pPr>
    <a:lvl2pPr marL="457200" algn="l" rtl="0" fontAlgn="base">
      <a:spcBef>
        <a:spcPct val="30000"/>
      </a:spcBef>
      <a:spcAft>
        <a:spcPct val="0"/>
      </a:spcAft>
      <a:defRPr sz="1200" kern="1200">
        <a:solidFill>
          <a:schemeClr val="tx1"/>
        </a:solidFill>
        <a:latin typeface="微软雅黑" panose="020B0503020204020204" pitchFamily="34" charset="-122"/>
        <a:ea typeface="+mn-ea"/>
        <a:cs typeface="+mn-cs"/>
      </a:defRPr>
    </a:lvl2pPr>
    <a:lvl3pPr marL="914400" algn="l" rtl="0" fontAlgn="base">
      <a:spcBef>
        <a:spcPct val="30000"/>
      </a:spcBef>
      <a:spcAft>
        <a:spcPct val="0"/>
      </a:spcAft>
      <a:defRPr sz="1200" kern="1200">
        <a:solidFill>
          <a:schemeClr val="tx1"/>
        </a:solidFill>
        <a:latin typeface="微软雅黑" panose="020B0503020204020204" pitchFamily="34" charset="-122"/>
        <a:ea typeface="+mn-ea"/>
        <a:cs typeface="+mn-cs"/>
      </a:defRPr>
    </a:lvl3pPr>
    <a:lvl4pPr marL="1371600" algn="l" rtl="0" fontAlgn="base">
      <a:spcBef>
        <a:spcPct val="30000"/>
      </a:spcBef>
      <a:spcAft>
        <a:spcPct val="0"/>
      </a:spcAft>
      <a:defRPr sz="1200" kern="1200">
        <a:solidFill>
          <a:schemeClr val="tx1"/>
        </a:solidFill>
        <a:latin typeface="微软雅黑" panose="020B0503020204020204" pitchFamily="34" charset="-122"/>
        <a:ea typeface="+mn-ea"/>
        <a:cs typeface="+mn-cs"/>
      </a:defRPr>
    </a:lvl4pPr>
    <a:lvl5pPr marL="1828800" algn="l" rtl="0" fontAlgn="base">
      <a:spcBef>
        <a:spcPct val="30000"/>
      </a:spcBef>
      <a:spcAft>
        <a:spcPct val="0"/>
      </a:spcAft>
      <a:defRPr sz="1200" kern="1200">
        <a:solidFill>
          <a:schemeClr val="tx1"/>
        </a:solidFill>
        <a:latin typeface="微软雅黑" panose="020B0503020204020204" pitchFamily="34"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919" y="457342"/>
            <a:ext cx="7773750" cy="3201388"/>
          </a:xfrm>
          <a:prstGeom prst="rect">
            <a:avLst/>
          </a:prstGeom>
        </p:spPr>
        <p:txBody>
          <a:bodyPr lIns="91432" tIns="45716" rIns="91432" bIns="45716" anchor="b">
            <a:noAutofit/>
          </a:bodyPr>
          <a:lstStyle>
            <a:lvl1pPr>
              <a:lnSpc>
                <a:spcPct val="100000"/>
              </a:lnSpc>
              <a:defRPr sz="8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838" y="3715897"/>
            <a:ext cx="6401912" cy="914682"/>
          </a:xfrm>
          <a:prstGeom prst="rect">
            <a:avLst/>
          </a:prstGeom>
        </p:spPr>
        <p:txBody>
          <a:bodyPr lIns="91432" tIns="45716" rIns="91432" bIns="45716">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7" name="Date Placeholder 6"/>
          <p:cNvSpPr>
            <a:spLocks noGrp="1"/>
          </p:cNvSpPr>
          <p:nvPr>
            <p:ph type="dt" sz="half" idx="10"/>
          </p:nvPr>
        </p:nvSpPr>
        <p:spPr>
          <a:xfrm>
            <a:off x="6364453" y="4768735"/>
            <a:ext cx="2086337" cy="273928"/>
          </a:xfrm>
          <a:prstGeom prst="rect">
            <a:avLst/>
          </a:prstGeom>
        </p:spPr>
        <p:txBody>
          <a:bodyPr lIns="91432" tIns="45716" rIns="91432" bIns="45716"/>
          <a:lstStyle>
            <a:lvl1pPr>
              <a:defRPr>
                <a:latin typeface="微软雅黑" panose="020B0503020204020204" pitchFamily="34" charset="-122"/>
              </a:defRPr>
            </a:lvl1pPr>
          </a:lstStyle>
          <a:p>
            <a:fld id="{544213AF-26F6-41FA-8D85-E2C5388D6E58}" type="datetimeFigureOut">
              <a:rPr lang="en-US" smtClean="0"/>
            </a:fld>
            <a:endParaRPr lang="en-US" dirty="0">
              <a:solidFill>
                <a:srgbClr val="FFFFFF"/>
              </a:solidFill>
            </a:endParaRPr>
          </a:p>
        </p:txBody>
      </p:sp>
      <p:sp>
        <p:nvSpPr>
          <p:cNvPr id="8" name="Slide Number Placeholder 7"/>
          <p:cNvSpPr>
            <a:spLocks noGrp="1"/>
          </p:cNvSpPr>
          <p:nvPr>
            <p:ph type="sldNum" sz="quarter" idx="11"/>
          </p:nvPr>
        </p:nvSpPr>
        <p:spPr>
          <a:xfrm>
            <a:off x="8544762" y="4768735"/>
            <a:ext cx="562073" cy="273928"/>
          </a:xfrm>
          <a:prstGeom prst="rect">
            <a:avLst/>
          </a:prstGeom>
        </p:spPr>
        <p:txBody>
          <a:bodyPr lIns="91432" tIns="45716" rIns="91432" bIns="45716"/>
          <a:lstStyle>
            <a:lvl1pPr>
              <a:defRPr>
                <a:latin typeface="微软雅黑" panose="020B0503020204020204" pitchFamily="34" charset="-122"/>
              </a:defRPr>
            </a:lvl1pPr>
          </a:lstStyle>
          <a:p>
            <a:fld id="{D5BBC35B-A44B-4119-B8DA-DE9E3DFADA20}" type="slidenum">
              <a:rPr lang="en-US" smtClean="0"/>
            </a:fld>
            <a:endParaRPr lang="en-US" dirty="0">
              <a:solidFill>
                <a:srgbClr val="FFFFFF"/>
              </a:solidFill>
            </a:endParaRPr>
          </a:p>
        </p:txBody>
      </p:sp>
      <p:sp>
        <p:nvSpPr>
          <p:cNvPr id="9" name="Footer Placeholder 8"/>
          <p:cNvSpPr>
            <a:spLocks noGrp="1"/>
          </p:cNvSpPr>
          <p:nvPr>
            <p:ph type="ftr" sz="quarter" idx="12"/>
          </p:nvPr>
        </p:nvSpPr>
        <p:spPr>
          <a:xfrm>
            <a:off x="659280" y="4768735"/>
            <a:ext cx="2848470" cy="273928"/>
          </a:xfrm>
          <a:prstGeom prst="rect">
            <a:avLst/>
          </a:prstGeom>
        </p:spPr>
        <p:txBody>
          <a:bodyPr lIns="91432" tIns="45716" rIns="91432" bIns="45716"/>
          <a:lstStyle>
            <a:lvl1pPr>
              <a:defRPr>
                <a:latin typeface="微软雅黑" panose="020B0503020204020204" pitchFamily="34" charset="-122"/>
              </a:defRPr>
            </a:lvl1pPr>
          </a:lstStyle>
          <a:p>
            <a:endParaRPr lang="en-US" dirty="0">
              <a:solidFill>
                <a:schemeClr val="accent1">
                  <a:tint val="20000"/>
                </a:schemeClr>
              </a:solidFill>
            </a:endParaRPr>
          </a:p>
        </p:txBody>
      </p:sp>
    </p:spTree>
  </p:cSld>
  <p:clrMapOvr>
    <a:masterClrMapping/>
  </p:clrMapOvr>
  <p:transition spd="slow">
    <p:cover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82" y="1200521"/>
            <a:ext cx="8231029" cy="3395520"/>
          </a:xfrm>
          <a:prstGeom prst="rect">
            <a:avLst/>
          </a:prstGeom>
        </p:spPr>
        <p:txBody>
          <a:bodyPr vert="eaVert"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lvl1pPr>
              <a:defRPr>
                <a:latin typeface="微软雅黑" panose="020B0503020204020204" pitchFamily="34" charset="-122"/>
              </a:defRPr>
            </a:lvl1pPr>
          </a:lstStyle>
          <a:p>
            <a:fld id="{544213AF-26F6-41FA-8D85-E2C5388D6E58}" type="datetimeFigureOut">
              <a:rPr lang="en-US" smtClean="0"/>
            </a:fld>
            <a:endParaRPr lang="en-US" dirty="0"/>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lvl1pPr>
              <a:defRPr>
                <a:latin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lvl1pPr>
              <a:defRPr>
                <a:latin typeface="微软雅黑" panose="020B0503020204020204" pitchFamily="34" charset="-122"/>
              </a:defRPr>
            </a:lvl1pPr>
          </a:lstStyle>
          <a:p>
            <a:fld id="{D5BBC35B-A44B-4119-B8DA-DE9E3DFADA20}" type="slidenum">
              <a:rPr lang="en-US" smtClean="0"/>
            </a:fld>
            <a:endParaRPr lang="en-US" dirty="0"/>
          </a:p>
        </p:txBody>
      </p:sp>
    </p:spTree>
  </p:cSld>
  <p:clrMapOvr>
    <a:masterClrMapping/>
  </p:clrMapOvr>
  <p:transition spd="slow">
    <p:cover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06044"/>
            <a:ext cx="2057757" cy="4389999"/>
          </a:xfrm>
          <a:prstGeom prst="rect">
            <a:avLst/>
          </a:prstGeom>
        </p:spPr>
        <p:txBody>
          <a:bodyPr vert="eaVert" lIns="91432" tIns="45716" rIns="91432" bIns="45716"/>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82" y="206044"/>
            <a:ext cx="6020845" cy="4389999"/>
          </a:xfrm>
          <a:prstGeom prst="rect">
            <a:avLst/>
          </a:prstGeom>
        </p:spPr>
        <p:txBody>
          <a:bodyPr vert="eaVert"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lvl1pPr>
              <a:defRPr>
                <a:latin typeface="微软雅黑" panose="020B0503020204020204" pitchFamily="34" charset="-122"/>
              </a:defRPr>
            </a:lvl1pPr>
          </a:lstStyle>
          <a:p>
            <a:fld id="{544213AF-26F6-41FA-8D85-E2C5388D6E58}" type="datetimeFigureOut">
              <a:rPr lang="en-US" smtClean="0"/>
            </a:fld>
            <a:endParaRPr lang="en-US" dirty="0"/>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lvl1pPr>
              <a:defRPr>
                <a:latin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lvl1pPr>
              <a:defRPr>
                <a:latin typeface="微软雅黑" panose="020B0503020204020204" pitchFamily="34" charset="-122"/>
              </a:defRPr>
            </a:lvl1pPr>
          </a:lstStyle>
          <a:p>
            <a:fld id="{D5BBC35B-A44B-4119-B8DA-DE9E3DFADA20}" type="slidenum">
              <a:rPr lang="en-US" smtClean="0"/>
            </a:fld>
            <a:endParaRPr lang="en-US" dirty="0"/>
          </a:p>
        </p:txBody>
      </p:sp>
    </p:spTree>
  </p:cSld>
  <p:clrMapOvr>
    <a:masterClrMapping/>
  </p:clrMapOvr>
  <p:transition spd="slow">
    <p:cover dir="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p:transition spd="slow">
    <p:cover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dirty="0"/>
          </a:p>
        </p:txBody>
      </p:sp>
      <p:sp>
        <p:nvSpPr>
          <p:cNvPr id="3" name="Content Placeholder 2"/>
          <p:cNvSpPr>
            <a:spLocks noGrp="1"/>
          </p:cNvSpPr>
          <p:nvPr>
            <p:ph idx="1"/>
          </p:nvPr>
        </p:nvSpPr>
        <p:spPr>
          <a:xfrm>
            <a:off x="457282" y="1200521"/>
            <a:ext cx="8231029" cy="3395520"/>
          </a:xfrm>
          <a:prstGeom prst="rect">
            <a:avLst/>
          </a:prstGeom>
        </p:spPr>
        <p:txBody>
          <a:bodyPr lIns="91432" tIns="45716" rIns="91432" bIns="45716"/>
          <a:lstStyle>
            <a:lvl5pPr>
              <a:defRPr/>
            </a:lvl5pPr>
            <a:lvl6pPr>
              <a:defRPr/>
            </a:lvl6pPr>
            <a:lvl7pPr>
              <a:defRPr/>
            </a:lvl7pPr>
            <a:lvl8pPr>
              <a:defRPr/>
            </a:lvl8pPr>
            <a:lvl9pPr>
              <a:buFont typeface="Arial" panose="020B0604020202020204" pitchFamily="34" charset="0"/>
              <a:buChar char="•"/>
              <a:defRPr/>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smtClean="0"/>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lvl1pPr>
              <a:defRPr>
                <a:latin typeface="微软雅黑" panose="020B0503020204020204" pitchFamily="34" charset="-122"/>
              </a:defRPr>
            </a:lvl1pPr>
          </a:lstStyle>
          <a:p>
            <a:fld id="{544213AF-26F6-41FA-8D85-E2C5388D6E58}" type="datetimeFigureOut">
              <a:rPr lang="en-US" smtClean="0"/>
            </a:fld>
            <a:endParaRPr lang="en-US" dirty="0"/>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lvl1pPr>
              <a:defRPr>
                <a:latin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lvl1pPr>
              <a:defRPr>
                <a:latin typeface="微软雅黑" panose="020B0503020204020204" pitchFamily="34" charset="-122"/>
              </a:defRPr>
            </a:lvl1pPr>
          </a:lstStyle>
          <a:p>
            <a:fld id="{D5BBC35B-A44B-4119-B8DA-DE9E3DFADA20}" type="slidenum">
              <a:rPr lang="en-US" smtClean="0"/>
            </a:fld>
            <a:endParaRPr lang="en-US" dirty="0"/>
          </a:p>
        </p:txBody>
      </p:sp>
    </p:spTree>
  </p:cSld>
  <p:clrMapOvr>
    <a:masterClrMapping/>
  </p:clrMapOvr>
  <p:transition spd="slow">
    <p:cover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438" y="1029018"/>
            <a:ext cx="7773750" cy="1879386"/>
          </a:xfrm>
          <a:prstGeom prst="rect">
            <a:avLst/>
          </a:prstGeom>
        </p:spPr>
        <p:txBody>
          <a:bodyPr lIns="91432" tIns="45716" rIns="91432" bIns="45716"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22438" y="3052515"/>
            <a:ext cx="7773750" cy="849177"/>
          </a:xfrm>
          <a:prstGeom prst="rect">
            <a:avLst/>
          </a:prstGeom>
        </p:spPr>
        <p:txBody>
          <a:bodyPr lIns="91432" tIns="45716" rIns="91432" bIns="45716"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lvl1pPr>
              <a:defRPr>
                <a:latin typeface="微软雅黑" panose="020B0503020204020204" pitchFamily="34" charset="-122"/>
              </a:defRPr>
            </a:lvl1pPr>
          </a:lstStyle>
          <a:p>
            <a:fld id="{544213AF-26F6-41FA-8D85-E2C5388D6E58}" type="datetimeFigureOut">
              <a:rPr lang="en-US" smtClean="0"/>
            </a:fld>
            <a:endParaRPr lang="en-US" dirty="0"/>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lvl1pPr>
              <a:defRPr>
                <a:latin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lvl1pPr>
              <a:defRPr>
                <a:latin typeface="微软雅黑" panose="020B0503020204020204" pitchFamily="34" charset="-122"/>
              </a:defRPr>
            </a:lvl1pPr>
          </a:lstStyle>
          <a:p>
            <a:fld id="{D5BBC35B-A44B-4119-B8DA-DE9E3DFADA20}" type="slidenum">
              <a:rPr lang="en-US" smtClean="0"/>
            </a:fld>
            <a:endParaRPr lang="en-US" dirty="0"/>
          </a:p>
        </p:txBody>
      </p:sp>
      <p:sp>
        <p:nvSpPr>
          <p:cNvPr id="7" name="Oval 6"/>
          <p:cNvSpPr/>
          <p:nvPr/>
        </p:nvSpPr>
        <p:spPr>
          <a:xfrm>
            <a:off x="4496583"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8" name="Oval 7"/>
          <p:cNvSpPr/>
          <p:nvPr/>
        </p:nvSpPr>
        <p:spPr>
          <a:xfrm>
            <a:off x="4696640"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9" name="Oval 8"/>
          <p:cNvSpPr/>
          <p:nvPr/>
        </p:nvSpPr>
        <p:spPr>
          <a:xfrm>
            <a:off x="4297476"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Tree>
  </p:cSld>
  <p:clrMapOvr>
    <a:masterClrMapping/>
  </p:clrMapOvr>
  <p:transition spd="slow">
    <p:cover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a:p>
        </p:txBody>
      </p:sp>
      <p:sp>
        <p:nvSpPr>
          <p:cNvPr id="4" name="Content Placeholder 3"/>
          <p:cNvSpPr>
            <a:spLocks noGrp="1"/>
          </p:cNvSpPr>
          <p:nvPr>
            <p:ph sz="half" idx="2"/>
          </p:nvPr>
        </p:nvSpPr>
        <p:spPr>
          <a:xfrm>
            <a:off x="4649007" y="1200521"/>
            <a:ext cx="4039301" cy="3395520"/>
          </a:xfrm>
          <a:prstGeom prst="rect">
            <a:avLst/>
          </a:prstGeom>
        </p:spPr>
        <p:txBody>
          <a:bodyPr lIns="91432" tIns="45716" rIns="91432" bIns="45716"/>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smtClean="0"/>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lvl1pPr>
              <a:defRPr>
                <a:latin typeface="微软雅黑" panose="020B0503020204020204" pitchFamily="34" charset="-122"/>
              </a:defRPr>
            </a:lvl1pPr>
          </a:lstStyle>
          <a:p>
            <a:fld id="{544213AF-26F6-41FA-8D85-E2C5388D6E58}" type="datetimeFigureOut">
              <a:rPr lang="en-US" smtClean="0"/>
            </a:fld>
            <a:endParaRPr lang="en-US" dirty="0"/>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lvl1pPr>
              <a:defRPr>
                <a:latin typeface="微软雅黑" panose="020B0503020204020204" pitchFamily="34" charset="-122"/>
              </a:defRPr>
            </a:lvl1pPr>
          </a:lstStyle>
          <a:p>
            <a:endParaRPr lang="en-US" dirty="0"/>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lvl1pPr>
              <a:defRPr>
                <a:latin typeface="微软雅黑" panose="020B0503020204020204" pitchFamily="34" charset="-122"/>
              </a:defRPr>
            </a:lvl1pPr>
          </a:lstStyle>
          <a:p>
            <a:fld id="{D5BBC35B-A44B-4119-B8DA-DE9E3DFADA20}" type="slidenum">
              <a:rPr lang="en-US" smtClean="0"/>
            </a:fld>
            <a:endParaRPr lang="en-US" dirty="0"/>
          </a:p>
        </p:txBody>
      </p:sp>
      <p:sp>
        <p:nvSpPr>
          <p:cNvPr id="9" name="Content Placeholder 8"/>
          <p:cNvSpPr>
            <a:spLocks noGrp="1"/>
          </p:cNvSpPr>
          <p:nvPr>
            <p:ph sz="quarter" idx="13"/>
          </p:nvPr>
        </p:nvSpPr>
        <p:spPr>
          <a:xfrm>
            <a:off x="365823" y="1200521"/>
            <a:ext cx="4042350" cy="3395758"/>
          </a:xfrm>
          <a:prstGeom prst="rect">
            <a:avLst/>
          </a:prstGeom>
        </p:spPr>
        <p:txBody>
          <a:bodyPr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Tree>
  </p:cSld>
  <p:clrMapOvr>
    <a:masterClrMapping/>
  </p:clrMapOvr>
  <p:transition spd="slow">
    <p:cover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79" y="1200523"/>
            <a:ext cx="4040890" cy="457341"/>
          </a:xfrm>
          <a:prstGeom prst="rect">
            <a:avLst/>
          </a:prstGeom>
        </p:spPr>
        <p:txBody>
          <a:bodyPr lIns="91432" tIns="45716" rIns="91432" bIns="45716"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5" name="Text Placeholder 4"/>
          <p:cNvSpPr>
            <a:spLocks noGrp="1"/>
          </p:cNvSpPr>
          <p:nvPr>
            <p:ph type="body" sz="quarter" idx="3"/>
          </p:nvPr>
        </p:nvSpPr>
        <p:spPr>
          <a:xfrm>
            <a:off x="4649008" y="1200523"/>
            <a:ext cx="4042477" cy="457341"/>
          </a:xfrm>
          <a:prstGeom prst="rect">
            <a:avLst/>
          </a:prstGeom>
        </p:spPr>
        <p:txBody>
          <a:bodyPr lIns="91432" tIns="45716" rIns="91432" bIns="45716"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7" name="Date Placeholder 6"/>
          <p:cNvSpPr>
            <a:spLocks noGrp="1"/>
          </p:cNvSpPr>
          <p:nvPr>
            <p:ph type="dt" sz="half" idx="10"/>
          </p:nvPr>
        </p:nvSpPr>
        <p:spPr>
          <a:xfrm>
            <a:off x="6364453" y="4768735"/>
            <a:ext cx="2086337" cy="273928"/>
          </a:xfrm>
          <a:prstGeom prst="rect">
            <a:avLst/>
          </a:prstGeom>
        </p:spPr>
        <p:txBody>
          <a:bodyPr lIns="91432" tIns="45716" rIns="91432" bIns="45716"/>
          <a:lstStyle>
            <a:lvl1pPr>
              <a:defRPr>
                <a:latin typeface="微软雅黑" panose="020B0503020204020204" pitchFamily="34" charset="-122"/>
              </a:defRPr>
            </a:lvl1pPr>
          </a:lstStyle>
          <a:p>
            <a:fld id="{544213AF-26F6-41FA-8D85-E2C5388D6E58}" type="datetimeFigureOut">
              <a:rPr lang="en-US" smtClean="0"/>
            </a:fld>
            <a:endParaRPr lang="en-US" dirty="0"/>
          </a:p>
        </p:txBody>
      </p:sp>
      <p:sp>
        <p:nvSpPr>
          <p:cNvPr id="8" name="Footer Placeholder 7"/>
          <p:cNvSpPr>
            <a:spLocks noGrp="1"/>
          </p:cNvSpPr>
          <p:nvPr>
            <p:ph type="ftr" sz="quarter" idx="11"/>
          </p:nvPr>
        </p:nvSpPr>
        <p:spPr>
          <a:xfrm>
            <a:off x="659280" y="4768735"/>
            <a:ext cx="2848470" cy="273928"/>
          </a:xfrm>
          <a:prstGeom prst="rect">
            <a:avLst/>
          </a:prstGeom>
        </p:spPr>
        <p:txBody>
          <a:bodyPr lIns="91432" tIns="45716" rIns="91432" bIns="45716"/>
          <a:lstStyle>
            <a:lvl1pPr>
              <a:defRPr>
                <a:latin typeface="微软雅黑" panose="020B0503020204020204" pitchFamily="34" charset="-122"/>
              </a:defRPr>
            </a:lvl1pPr>
          </a:lstStyle>
          <a:p>
            <a:endParaRPr lang="en-US" dirty="0"/>
          </a:p>
        </p:txBody>
      </p:sp>
      <p:sp>
        <p:nvSpPr>
          <p:cNvPr id="9" name="Slide Number Placeholder 8"/>
          <p:cNvSpPr>
            <a:spLocks noGrp="1"/>
          </p:cNvSpPr>
          <p:nvPr>
            <p:ph type="sldNum" sz="quarter" idx="12"/>
          </p:nvPr>
        </p:nvSpPr>
        <p:spPr>
          <a:xfrm>
            <a:off x="8544762" y="4768735"/>
            <a:ext cx="562073" cy="273928"/>
          </a:xfrm>
          <a:prstGeom prst="rect">
            <a:avLst/>
          </a:prstGeom>
        </p:spPr>
        <p:txBody>
          <a:bodyPr lIns="91432" tIns="45716" rIns="91432" bIns="45716"/>
          <a:lstStyle>
            <a:lvl1pPr>
              <a:defRPr>
                <a:latin typeface="微软雅黑" panose="020B0503020204020204" pitchFamily="34" charset="-122"/>
              </a:defRPr>
            </a:lvl1pPr>
          </a:lstStyle>
          <a:p>
            <a:fld id="{D5BBC35B-A44B-4119-B8DA-DE9E3DFADA20}" type="slidenum">
              <a:rPr lang="en-US" smtClean="0"/>
            </a:fld>
            <a:endParaRPr lang="en-US" dirty="0"/>
          </a:p>
        </p:txBody>
      </p:sp>
      <p:sp>
        <p:nvSpPr>
          <p:cNvPr id="11" name="Content Placeholder 10"/>
          <p:cNvSpPr>
            <a:spLocks noGrp="1"/>
          </p:cNvSpPr>
          <p:nvPr>
            <p:ph sz="quarter" idx="13"/>
          </p:nvPr>
        </p:nvSpPr>
        <p:spPr>
          <a:xfrm>
            <a:off x="457279" y="1660149"/>
            <a:ext cx="4042350" cy="2936130"/>
          </a:xfrm>
          <a:prstGeom prst="rect">
            <a:avLst/>
          </a:prstGeom>
        </p:spPr>
        <p:txBody>
          <a:bodyPr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3" name="Content Placeholder 12"/>
          <p:cNvSpPr>
            <a:spLocks noGrp="1"/>
          </p:cNvSpPr>
          <p:nvPr>
            <p:ph sz="quarter" idx="14"/>
          </p:nvPr>
        </p:nvSpPr>
        <p:spPr>
          <a:xfrm>
            <a:off x="4673395" y="1660149"/>
            <a:ext cx="4042350" cy="2935796"/>
          </a:xfrm>
          <a:prstGeom prst="rect">
            <a:avLst/>
          </a:prstGeom>
        </p:spPr>
        <p:txBody>
          <a:bodyPr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Tree>
  </p:cSld>
  <p:clrMapOvr>
    <a:masterClrMapping/>
  </p:clrMapOvr>
  <p:transition spd="slow">
    <p:cover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6364453" y="4768735"/>
            <a:ext cx="2086337" cy="273928"/>
          </a:xfrm>
          <a:prstGeom prst="rect">
            <a:avLst/>
          </a:prstGeom>
        </p:spPr>
        <p:txBody>
          <a:bodyPr lIns="91432" tIns="45716" rIns="91432" bIns="45716"/>
          <a:lstStyle>
            <a:lvl1pPr>
              <a:defRPr>
                <a:latin typeface="微软雅黑" panose="020B0503020204020204" pitchFamily="34" charset="-122"/>
              </a:defRPr>
            </a:lvl1pPr>
          </a:lstStyle>
          <a:p>
            <a:fld id="{544213AF-26F6-41FA-8D85-E2C5388D6E58}" type="datetimeFigureOut">
              <a:rPr lang="en-US" smtClean="0"/>
            </a:fld>
            <a:endParaRPr lang="en-US" dirty="0"/>
          </a:p>
        </p:txBody>
      </p:sp>
      <p:sp>
        <p:nvSpPr>
          <p:cNvPr id="4" name="Footer Placeholder 3"/>
          <p:cNvSpPr>
            <a:spLocks noGrp="1"/>
          </p:cNvSpPr>
          <p:nvPr>
            <p:ph type="ftr" sz="quarter" idx="11"/>
          </p:nvPr>
        </p:nvSpPr>
        <p:spPr>
          <a:xfrm>
            <a:off x="659280" y="4768735"/>
            <a:ext cx="2848470" cy="273928"/>
          </a:xfrm>
          <a:prstGeom prst="rect">
            <a:avLst/>
          </a:prstGeom>
        </p:spPr>
        <p:txBody>
          <a:bodyPr lIns="91432" tIns="45716" rIns="91432" bIns="45716"/>
          <a:lstStyle>
            <a:lvl1pPr>
              <a:defRPr>
                <a:latin typeface="微软雅黑" panose="020B0503020204020204" pitchFamily="34" charset="-122"/>
              </a:defRPr>
            </a:lvl1pPr>
          </a:lstStyle>
          <a:p>
            <a:endParaRPr lang="en-US" dirty="0"/>
          </a:p>
        </p:txBody>
      </p:sp>
      <p:sp>
        <p:nvSpPr>
          <p:cNvPr id="5" name="Slide Number Placeholder 4"/>
          <p:cNvSpPr>
            <a:spLocks noGrp="1"/>
          </p:cNvSpPr>
          <p:nvPr>
            <p:ph type="sldNum" sz="quarter" idx="12"/>
          </p:nvPr>
        </p:nvSpPr>
        <p:spPr>
          <a:xfrm>
            <a:off x="8544762" y="4768735"/>
            <a:ext cx="562073" cy="273928"/>
          </a:xfrm>
          <a:prstGeom prst="rect">
            <a:avLst/>
          </a:prstGeom>
        </p:spPr>
        <p:txBody>
          <a:bodyPr lIns="91432" tIns="45716" rIns="91432" bIns="45716"/>
          <a:lstStyle>
            <a:lvl1pPr>
              <a:defRPr>
                <a:latin typeface="微软雅黑" panose="020B0503020204020204" pitchFamily="34" charset="-122"/>
              </a:defRPr>
            </a:lvl1pPr>
          </a:lstStyle>
          <a:p>
            <a:fld id="{D5BBC35B-A44B-4119-B8DA-DE9E3DFADA20}" type="slidenum">
              <a:rPr lang="en-US" smtClean="0"/>
            </a:fld>
            <a:endParaRPr lang="en-US" dirty="0"/>
          </a:p>
        </p:txBody>
      </p:sp>
    </p:spTree>
  </p:cSld>
  <p:clrMapOvr>
    <a:masterClrMapping/>
  </p:clrMapOvr>
  <p:transition spd="slow">
    <p:cover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cover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8114" y="200087"/>
            <a:ext cx="3008835" cy="1572110"/>
          </a:xfrm>
          <a:prstGeom prst="rect">
            <a:avLst/>
          </a:prstGeom>
        </p:spPr>
        <p:txBody>
          <a:bodyPr lIns="91432" tIns="45716" rIns="91432" bIns="45716" anchor="b"/>
          <a:lstStyle>
            <a:lvl1pPr algn="ctr">
              <a:lnSpc>
                <a:spcPct val="100000"/>
              </a:lnSpc>
              <a:defRPr sz="2800" b="0">
                <a:effectLst>
                  <a:outerShdw blurRad="50800" dist="25400" dir="5400000" algn="t" rotWithShape="0">
                    <a:prstClr val="black">
                      <a:alpha val="25000"/>
                    </a:prstClr>
                  </a:outerShdw>
                </a:effectLst>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719264" y="204851"/>
            <a:ext cx="4996731" cy="4391190"/>
          </a:xfrm>
          <a:prstGeom prst="rect">
            <a:avLst/>
          </a:prstGeom>
        </p:spPr>
        <p:txBody>
          <a:bodyPr lIns="91432" tIns="45716" rIns="91432"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5908114" y="1829365"/>
            <a:ext cx="3008835" cy="2766676"/>
          </a:xfrm>
          <a:prstGeom prst="rect">
            <a:avLst/>
          </a:prstGeom>
        </p:spPr>
        <p:txBody>
          <a:bodyPr lIns="91432" tIns="45716" rIns="91432" bIns="45716">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lvl1pPr>
              <a:defRPr>
                <a:latin typeface="微软雅黑" panose="020B0503020204020204" pitchFamily="34" charset="-122"/>
              </a:defRPr>
            </a:lvl1pPr>
          </a:lstStyle>
          <a:p>
            <a:fld id="{544213AF-26F6-41FA-8D85-E2C5388D6E58}" type="datetimeFigureOut">
              <a:rPr lang="en-US" smtClean="0"/>
            </a:fld>
            <a:endParaRPr lang="en-US" dirty="0"/>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lvl1pPr>
              <a:defRPr>
                <a:latin typeface="微软雅黑" panose="020B0503020204020204" pitchFamily="34" charset="-122"/>
              </a:defRPr>
            </a:lvl1pPr>
          </a:lstStyle>
          <a:p>
            <a:endParaRPr lang="en-US" dirty="0"/>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lvl1pPr>
              <a:defRPr>
                <a:latin typeface="微软雅黑" panose="020B0503020204020204" pitchFamily="34" charset="-122"/>
              </a:defRPr>
            </a:lvl1pPr>
          </a:lstStyle>
          <a:p>
            <a:fld id="{D5BBC35B-A44B-4119-B8DA-DE9E3DFADA20}" type="slidenum">
              <a:rPr lang="en-US" smtClean="0"/>
            </a:fld>
            <a:endParaRPr lang="en-US" dirty="0"/>
          </a:p>
        </p:txBody>
      </p:sp>
    </p:spTree>
  </p:cSld>
  <p:clrMapOvr>
    <a:masterClrMapping/>
  </p:clrMapOvr>
  <p:transition spd="slow">
    <p:cover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868" y="171503"/>
            <a:ext cx="5712816" cy="671720"/>
          </a:xfrm>
          <a:prstGeom prst="rect">
            <a:avLst/>
          </a:prstGeom>
        </p:spPr>
        <p:txBody>
          <a:bodyPr lIns="91432" tIns="45716" rIns="91432" bIns="45716" anchor="b"/>
          <a:lstStyle>
            <a:lvl1pPr algn="ctr">
              <a:lnSpc>
                <a:spcPct val="100000"/>
              </a:lnSpc>
              <a:defRPr sz="28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1508390" y="857515"/>
            <a:ext cx="6055775" cy="3406834"/>
          </a:xfrm>
          <a:prstGeom prst="rect">
            <a:avLst/>
          </a:prstGeom>
          <a:ln w="76200">
            <a:solidFill>
              <a:schemeClr val="bg1"/>
            </a:solidFill>
          </a:ln>
          <a:effectLst>
            <a:outerShdw blurRad="88900" dist="50800" dir="5400000" algn="ctr" rotWithShape="0">
              <a:srgbClr val="000000">
                <a:alpha val="25000"/>
              </a:srgbClr>
            </a:outerShdw>
          </a:effectLst>
        </p:spPr>
        <p:txBody>
          <a:bodyPr lIns="91432" tIns="45716" rIns="91432" bIns="45716"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679868" y="4359033"/>
            <a:ext cx="5712816" cy="400174"/>
          </a:xfrm>
          <a:prstGeom prst="rect">
            <a:avLst/>
          </a:prstGeom>
        </p:spPr>
        <p:txBody>
          <a:bodyPr lIns="91432" tIns="45716" rIns="91432" bIns="45716">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lvl1pPr>
              <a:defRPr>
                <a:latin typeface="微软雅黑" panose="020B0503020204020204" pitchFamily="34" charset="-122"/>
              </a:defRPr>
            </a:lvl1pPr>
          </a:lstStyle>
          <a:p>
            <a:fld id="{544213AF-26F6-41FA-8D85-E2C5388D6E58}" type="datetimeFigureOut">
              <a:rPr lang="en-US" smtClean="0"/>
            </a:fld>
            <a:endParaRPr lang="en-US" dirty="0"/>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lvl1pPr>
              <a:defRPr>
                <a:latin typeface="微软雅黑" panose="020B0503020204020204" pitchFamily="34" charset="-122"/>
              </a:defRPr>
            </a:lvl1pPr>
          </a:lstStyle>
          <a:p>
            <a:endParaRPr lang="en-US" dirty="0"/>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lvl1pPr>
              <a:defRPr>
                <a:latin typeface="微软雅黑" panose="020B0503020204020204" pitchFamily="34" charset="-122"/>
              </a:defRPr>
            </a:lvl1pPr>
          </a:lstStyle>
          <a:p>
            <a:fld id="{D5BBC35B-A44B-4119-B8DA-DE9E3DFADA20}" type="slidenum">
              <a:rPr lang="en-US" smtClean="0"/>
            </a:fld>
            <a:endParaRPr lang="en-US" dirty="0"/>
          </a:p>
        </p:txBody>
      </p:sp>
    </p:spTree>
  </p:cSld>
  <p:clrMapOvr>
    <a:masterClrMapping/>
  </p:clrMapOvr>
  <p:transition spd="slow">
    <p:cover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cover dir="rd"/>
  </p:transition>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tags" Target="../tags/tag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5.png"/><Relationship Id="rId2" Type="http://schemas.microsoft.com/office/2007/relationships/hdphoto" Target="../media/image10.wdp"/><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 Id="rId3" Type="http://schemas.openxmlformats.org/officeDocument/2006/relationships/image" Target="../media/image17.png"/><Relationship Id="rId2" Type="http://schemas.microsoft.com/office/2007/relationships/hdphoto" Target="../media/image16.wdp"/><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1592272" y="2698048"/>
            <a:ext cx="5961046" cy="287020"/>
            <a:chOff x="2002264" y="3416364"/>
            <a:chExt cx="8187473" cy="382575"/>
          </a:xfrm>
        </p:grpSpPr>
        <p:sp>
          <p:nvSpPr>
            <p:cNvPr id="12" name="矩形 17"/>
            <p:cNvSpPr>
              <a:spLocks noChangeArrowheads="1"/>
            </p:cNvSpPr>
            <p:nvPr/>
          </p:nvSpPr>
          <p:spPr bwMode="auto">
            <a:xfrm>
              <a:off x="3898035" y="3416364"/>
              <a:ext cx="4395930" cy="3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r>
                <a:rPr lang="zh-CN" altLang="en-US" sz="1200" b="0" dirty="0" smtClean="0">
                  <a:solidFill>
                    <a:prstClr val="white"/>
                  </a:solidFill>
                  <a:latin typeface="微软雅黑" panose="020B0503020204020204" pitchFamily="34" charset="-122"/>
                  <a:ea typeface="微软雅黑" panose="020B0503020204020204" pitchFamily="34" charset="-122"/>
                </a:rPr>
                <a:t>苏州工业园区星海实验中学</a:t>
              </a:r>
              <a:endParaRPr lang="en-US" altLang="zh-CN" sz="1200" b="0" dirty="0">
                <a:solidFill>
                  <a:prstClr val="white"/>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bwMode="auto">
            <a:xfrm>
              <a:off x="2002264" y="3609064"/>
              <a:ext cx="1769599" cy="0"/>
            </a:xfrm>
            <a:prstGeom prst="line">
              <a:avLst/>
            </a:prstGeom>
            <a:noFill/>
            <a:ln w="12700" cap="flat" cmpd="sng" algn="ctr">
              <a:solidFill>
                <a:schemeClr val="bg1"/>
              </a:solidFill>
              <a:prstDash val="solid"/>
            </a:ln>
            <a:effectLst/>
          </p:spPr>
        </p:cxnSp>
        <p:cxnSp>
          <p:nvCxnSpPr>
            <p:cNvPr id="15" name="直接连接符 14"/>
            <p:cNvCxnSpPr/>
            <p:nvPr/>
          </p:nvCxnSpPr>
          <p:spPr bwMode="auto">
            <a:xfrm>
              <a:off x="8420138" y="3609064"/>
              <a:ext cx="1769599" cy="0"/>
            </a:xfrm>
            <a:prstGeom prst="line">
              <a:avLst/>
            </a:prstGeom>
            <a:noFill/>
            <a:ln w="12700" cap="flat" cmpd="sng" algn="ctr">
              <a:solidFill>
                <a:schemeClr val="bg1"/>
              </a:solidFill>
              <a:prstDash val="solid"/>
            </a:ln>
            <a:effectLst/>
          </p:spPr>
        </p:cxnSp>
      </p:grpSp>
      <p:sp>
        <p:nvSpPr>
          <p:cNvPr id="16" name="圆角矩形 15"/>
          <p:cNvSpPr/>
          <p:nvPr/>
        </p:nvSpPr>
        <p:spPr>
          <a:xfrm>
            <a:off x="3825581" y="3156370"/>
            <a:ext cx="1494426" cy="300182"/>
          </a:xfrm>
          <a:prstGeom prst="roundRect">
            <a:avLst>
              <a:gd name="adj"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noAutofit/>
          </a:bodyPr>
          <a:lstStyle/>
          <a:p>
            <a:pPr algn="ctr"/>
            <a:r>
              <a:rPr lang="zh-CN" altLang="en-US" sz="1200" dirty="0" smtClean="0">
                <a:solidFill>
                  <a:prstClr val="white"/>
                </a:solidFill>
                <a:latin typeface="微软雅黑" panose="020B0503020204020204" pitchFamily="34" charset="-122"/>
                <a:ea typeface="微软雅黑" panose="020B0503020204020204" pitchFamily="34" charset="-122"/>
              </a:rPr>
              <a:t>课题组</a:t>
            </a:r>
            <a:endParaRPr lang="en-US" altLang="zh-CN" sz="1200" dirty="0">
              <a:solidFill>
                <a:prstClr val="white"/>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2766872" y="3989783"/>
            <a:ext cx="563884" cy="563961"/>
            <a:chOff x="2766872" y="3684983"/>
            <a:chExt cx="563884" cy="563961"/>
          </a:xfrm>
        </p:grpSpPr>
        <p:sp>
          <p:nvSpPr>
            <p:cNvPr id="41" name="椭圆 40"/>
            <p:cNvSpPr/>
            <p:nvPr/>
          </p:nvSpPr>
          <p:spPr>
            <a:xfrm>
              <a:off x="2766872" y="3684983"/>
              <a:ext cx="563884" cy="563961"/>
            </a:xfrm>
            <a:prstGeom prst="ellipse">
              <a:avLst/>
            </a:prstGeom>
            <a:solidFill>
              <a:srgbClr val="00B0F0"/>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8" name="组合 47"/>
            <p:cNvGrpSpPr/>
            <p:nvPr/>
          </p:nvGrpSpPr>
          <p:grpSpPr>
            <a:xfrm>
              <a:off x="2923439" y="3799245"/>
              <a:ext cx="270585" cy="272453"/>
              <a:chOff x="5042691" y="2273920"/>
              <a:chExt cx="702937" cy="707692"/>
            </a:xfrm>
            <a:solidFill>
              <a:schemeClr val="bg1"/>
            </a:solidFill>
          </p:grpSpPr>
          <p:sp>
            <p:nvSpPr>
              <p:cNvPr id="49"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50"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grpSp>
        <p:nvGrpSpPr>
          <p:cNvPr id="23" name="组合 22"/>
          <p:cNvGrpSpPr/>
          <p:nvPr/>
        </p:nvGrpSpPr>
        <p:grpSpPr>
          <a:xfrm>
            <a:off x="3782859" y="3989783"/>
            <a:ext cx="563884" cy="563961"/>
            <a:chOff x="3782859" y="3684983"/>
            <a:chExt cx="563884" cy="563961"/>
          </a:xfrm>
        </p:grpSpPr>
        <p:sp>
          <p:nvSpPr>
            <p:cNvPr id="42" name="椭圆 41"/>
            <p:cNvSpPr/>
            <p:nvPr/>
          </p:nvSpPr>
          <p:spPr>
            <a:xfrm>
              <a:off x="3782859" y="3684983"/>
              <a:ext cx="563884" cy="563961"/>
            </a:xfrm>
            <a:prstGeom prst="ellipse">
              <a:avLst/>
            </a:prstGeom>
            <a:solidFill>
              <a:srgbClr val="00B0F0"/>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1" name="组合 50"/>
            <p:cNvGrpSpPr/>
            <p:nvPr/>
          </p:nvGrpSpPr>
          <p:grpSpPr>
            <a:xfrm>
              <a:off x="3936848" y="3834339"/>
              <a:ext cx="282468" cy="240378"/>
              <a:chOff x="7909299" y="3772690"/>
              <a:chExt cx="667095" cy="567616"/>
            </a:xfrm>
            <a:solidFill>
              <a:schemeClr val="bg1"/>
            </a:solidFill>
          </p:grpSpPr>
          <p:sp>
            <p:nvSpPr>
              <p:cNvPr id="52"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53"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grpSp>
        <p:nvGrpSpPr>
          <p:cNvPr id="24" name="组合 23"/>
          <p:cNvGrpSpPr/>
          <p:nvPr/>
        </p:nvGrpSpPr>
        <p:grpSpPr>
          <a:xfrm>
            <a:off x="4798846" y="3989783"/>
            <a:ext cx="563884" cy="563961"/>
            <a:chOff x="4798846" y="3684983"/>
            <a:chExt cx="563884" cy="563961"/>
          </a:xfrm>
        </p:grpSpPr>
        <p:sp>
          <p:nvSpPr>
            <p:cNvPr id="43" name="椭圆 42"/>
            <p:cNvSpPr/>
            <p:nvPr/>
          </p:nvSpPr>
          <p:spPr>
            <a:xfrm>
              <a:off x="4798846" y="3684983"/>
              <a:ext cx="563884" cy="563961"/>
            </a:xfrm>
            <a:prstGeom prst="ellipse">
              <a:avLst/>
            </a:prstGeom>
            <a:solidFill>
              <a:srgbClr val="00B0F0"/>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4" name="组合 53"/>
            <p:cNvGrpSpPr/>
            <p:nvPr/>
          </p:nvGrpSpPr>
          <p:grpSpPr>
            <a:xfrm>
              <a:off x="4986263" y="3800231"/>
              <a:ext cx="203290" cy="270481"/>
              <a:chOff x="7976594" y="2279040"/>
              <a:chExt cx="528116" cy="702571"/>
            </a:xfrm>
            <a:solidFill>
              <a:schemeClr val="bg1"/>
            </a:solidFill>
          </p:grpSpPr>
          <p:sp>
            <p:nvSpPr>
              <p:cNvPr id="55" name="Freeform 23"/>
              <p:cNvSpPr>
                <a:spLocks noEditPoints="1"/>
              </p:cNvSpPr>
              <p:nvPr/>
            </p:nvSpPr>
            <p:spPr bwMode="auto">
              <a:xfrm>
                <a:off x="7976594" y="2279040"/>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56" name="Freeform 24"/>
              <p:cNvSpPr/>
              <p:nvPr/>
            </p:nvSpPr>
            <p:spPr bwMode="auto">
              <a:xfrm>
                <a:off x="7985371" y="2386200"/>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grpSp>
        <p:nvGrpSpPr>
          <p:cNvPr id="25" name="组合 24"/>
          <p:cNvGrpSpPr/>
          <p:nvPr/>
        </p:nvGrpSpPr>
        <p:grpSpPr>
          <a:xfrm>
            <a:off x="5814834" y="3989783"/>
            <a:ext cx="563884" cy="563961"/>
            <a:chOff x="5814834" y="3684983"/>
            <a:chExt cx="563884" cy="563961"/>
          </a:xfrm>
        </p:grpSpPr>
        <p:sp>
          <p:nvSpPr>
            <p:cNvPr id="44" name="椭圆 43"/>
            <p:cNvSpPr/>
            <p:nvPr/>
          </p:nvSpPr>
          <p:spPr>
            <a:xfrm>
              <a:off x="5814834" y="3684983"/>
              <a:ext cx="563884" cy="563961"/>
            </a:xfrm>
            <a:prstGeom prst="ellipse">
              <a:avLst/>
            </a:prstGeom>
            <a:solidFill>
              <a:srgbClr val="00B0F0"/>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7" name="组合 56"/>
            <p:cNvGrpSpPr/>
            <p:nvPr/>
          </p:nvGrpSpPr>
          <p:grpSpPr>
            <a:xfrm>
              <a:off x="5961456" y="3800091"/>
              <a:ext cx="272556" cy="270762"/>
              <a:chOff x="6463926" y="2278309"/>
              <a:chExt cx="708057" cy="703302"/>
            </a:xfrm>
            <a:solidFill>
              <a:schemeClr val="bg1"/>
            </a:solidFill>
          </p:grpSpPr>
          <p:sp>
            <p:nvSpPr>
              <p:cNvPr id="58"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59"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60"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61"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grpSp>
        <p:nvGrpSpPr>
          <p:cNvPr id="13" name="组合 12"/>
          <p:cNvGrpSpPr/>
          <p:nvPr/>
        </p:nvGrpSpPr>
        <p:grpSpPr>
          <a:xfrm>
            <a:off x="2600033" y="1644652"/>
            <a:ext cx="793712" cy="916656"/>
            <a:chOff x="2600033" y="1348832"/>
            <a:chExt cx="793712" cy="916656"/>
          </a:xfrm>
        </p:grpSpPr>
        <p:sp>
          <p:nvSpPr>
            <p:cNvPr id="86" name="Freeform 27"/>
            <p:cNvSpPr/>
            <p:nvPr/>
          </p:nvSpPr>
          <p:spPr bwMode="auto">
            <a:xfrm>
              <a:off x="2600033" y="1348832"/>
              <a:ext cx="793712" cy="91665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2629694" y="1429544"/>
              <a:ext cx="723900" cy="738664"/>
            </a:xfrm>
            <a:prstGeom prst="rect">
              <a:avLst/>
            </a:prstGeom>
            <a:noFill/>
          </p:spPr>
          <p:txBody>
            <a:bodyPr wrap="square" rtlCol="0">
              <a:spAutoFit/>
            </a:bodyPr>
            <a:lstStyle/>
            <a:p>
              <a:r>
                <a:rPr lang="zh-CN" altLang="en-US" sz="4200" kern="2500" spc="140" dirty="0" smtClean="0">
                  <a:solidFill>
                    <a:srgbClr val="FFFFFF"/>
                  </a:solidFill>
                  <a:latin typeface="微软雅黑" panose="020B0503020204020204" pitchFamily="34" charset="-122"/>
                  <a:ea typeface="微软雅黑" panose="020B0503020204020204" pitchFamily="34" charset="-122"/>
                </a:rPr>
                <a:t>开</a:t>
              </a:r>
              <a:endParaRPr lang="zh-CN" altLang="en-US" sz="4200" kern="2500" spc="140" dirty="0">
                <a:solidFill>
                  <a:srgbClr val="FFFFFF"/>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643750" y="1646908"/>
            <a:ext cx="793712" cy="916656"/>
            <a:chOff x="3643750" y="1351088"/>
            <a:chExt cx="793712" cy="916656"/>
          </a:xfrm>
        </p:grpSpPr>
        <p:sp>
          <p:nvSpPr>
            <p:cNvPr id="89" name="Freeform 27"/>
            <p:cNvSpPr/>
            <p:nvPr/>
          </p:nvSpPr>
          <p:spPr bwMode="auto">
            <a:xfrm>
              <a:off x="3643750" y="1351088"/>
              <a:ext cx="793712" cy="91665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3696494" y="1437828"/>
              <a:ext cx="723900" cy="738664"/>
            </a:xfrm>
            <a:prstGeom prst="rect">
              <a:avLst/>
            </a:prstGeom>
            <a:noFill/>
          </p:spPr>
          <p:txBody>
            <a:bodyPr wrap="square" rtlCol="0">
              <a:spAutoFit/>
            </a:bodyPr>
            <a:lstStyle/>
            <a:p>
              <a:r>
                <a:rPr lang="zh-CN" altLang="en-US" sz="4200" kern="2500" spc="140" dirty="0" smtClean="0">
                  <a:solidFill>
                    <a:srgbClr val="FFFFFF"/>
                  </a:solidFill>
                  <a:latin typeface="微软雅黑" panose="020B0503020204020204" pitchFamily="34" charset="-122"/>
                  <a:ea typeface="微软雅黑" panose="020B0503020204020204" pitchFamily="34" charset="-122"/>
                </a:rPr>
                <a:t>题</a:t>
              </a:r>
              <a:endParaRPr lang="zh-CN" altLang="en-US" sz="4200" kern="2500" spc="140" dirty="0">
                <a:solidFill>
                  <a:srgbClr val="FFFFFF"/>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683932" y="1646908"/>
            <a:ext cx="793712" cy="916656"/>
            <a:chOff x="4683932" y="1351088"/>
            <a:chExt cx="793712" cy="916656"/>
          </a:xfrm>
        </p:grpSpPr>
        <p:sp>
          <p:nvSpPr>
            <p:cNvPr id="92" name="Freeform 27"/>
            <p:cNvSpPr/>
            <p:nvPr/>
          </p:nvSpPr>
          <p:spPr bwMode="auto">
            <a:xfrm>
              <a:off x="4683932" y="1351088"/>
              <a:ext cx="793712" cy="91665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1" name="TextBox 100"/>
            <p:cNvSpPr txBox="1"/>
            <p:nvPr/>
          </p:nvSpPr>
          <p:spPr>
            <a:xfrm>
              <a:off x="4725194" y="1425198"/>
              <a:ext cx="723900" cy="738664"/>
            </a:xfrm>
            <a:prstGeom prst="rect">
              <a:avLst/>
            </a:prstGeom>
            <a:noFill/>
          </p:spPr>
          <p:txBody>
            <a:bodyPr wrap="square" rtlCol="0">
              <a:spAutoFit/>
            </a:bodyPr>
            <a:lstStyle/>
            <a:p>
              <a:r>
                <a:rPr lang="zh-CN" altLang="en-US" sz="4200" kern="2500" spc="140" dirty="0" smtClean="0">
                  <a:solidFill>
                    <a:srgbClr val="FFFFFF"/>
                  </a:solidFill>
                  <a:latin typeface="微软雅黑" panose="020B0503020204020204" pitchFamily="34" charset="-122"/>
                  <a:ea typeface="微软雅黑" panose="020B0503020204020204" pitchFamily="34" charset="-122"/>
                </a:rPr>
                <a:t>报</a:t>
              </a:r>
              <a:endParaRPr lang="zh-CN" altLang="en-US" sz="4200" kern="2500" spc="140" dirty="0" smtClean="0">
                <a:solidFill>
                  <a:srgbClr val="FFFFFF"/>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5731184" y="1646908"/>
            <a:ext cx="793712" cy="916656"/>
            <a:chOff x="5731184" y="1351088"/>
            <a:chExt cx="793712" cy="916656"/>
          </a:xfrm>
        </p:grpSpPr>
        <p:sp>
          <p:nvSpPr>
            <p:cNvPr id="95" name="Freeform 27"/>
            <p:cNvSpPr/>
            <p:nvPr/>
          </p:nvSpPr>
          <p:spPr bwMode="auto">
            <a:xfrm>
              <a:off x="5731184" y="1351088"/>
              <a:ext cx="793712" cy="91665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5791994" y="1425198"/>
              <a:ext cx="723900" cy="738664"/>
            </a:xfrm>
            <a:prstGeom prst="rect">
              <a:avLst/>
            </a:prstGeom>
            <a:noFill/>
          </p:spPr>
          <p:txBody>
            <a:bodyPr wrap="square" rtlCol="0">
              <a:spAutoFit/>
            </a:bodyPr>
            <a:lstStyle/>
            <a:p>
              <a:r>
                <a:rPr lang="zh-CN" altLang="en-US" sz="4200" kern="2500" spc="140" dirty="0" smtClean="0">
                  <a:solidFill>
                    <a:srgbClr val="FFFFFF"/>
                  </a:solidFill>
                  <a:latin typeface="微软雅黑" panose="020B0503020204020204" pitchFamily="34" charset="-122"/>
                  <a:ea typeface="微软雅黑" panose="020B0503020204020204" pitchFamily="34" charset="-122"/>
                </a:rPr>
                <a:t>告</a:t>
              </a:r>
              <a:endParaRPr lang="zh-CN" altLang="en-US" sz="4200" kern="2500" spc="140" dirty="0">
                <a:solidFill>
                  <a:srgbClr val="FFFFFF"/>
                </a:solidFill>
                <a:latin typeface="微软雅黑" panose="020B0503020204020204" pitchFamily="34" charset="-122"/>
                <a:ea typeface="微软雅黑" panose="020B0503020204020204" pitchFamily="34" charset="-122"/>
              </a:endParaRPr>
            </a:p>
          </p:txBody>
        </p:sp>
      </p:grpSp>
      <p:sp>
        <p:nvSpPr>
          <p:cNvPr id="45" name="矩形 44"/>
          <p:cNvSpPr/>
          <p:nvPr/>
        </p:nvSpPr>
        <p:spPr>
          <a:xfrm>
            <a:off x="0" y="286544"/>
            <a:ext cx="9145588" cy="368300"/>
          </a:xfrm>
          <a:prstGeom prst="rect">
            <a:avLst/>
          </a:prstGeom>
          <a:noFill/>
        </p:spPr>
        <p:txBody>
          <a:bodyPr wrap="square">
            <a:spAutoFit/>
          </a:bodyPr>
          <a:lstStyle/>
          <a:p>
            <a:pPr fontAlgn="auto">
              <a:spcBef>
                <a:spcPts val="0"/>
              </a:spcBef>
              <a:spcAft>
                <a:spcPts val="0"/>
              </a:spcAft>
              <a:defRPr/>
            </a:pPr>
            <a:r>
              <a:rPr lang="zh-CN" altLang="zh-CN" b="1" dirty="0">
                <a:solidFill>
                  <a:schemeClr val="bg1"/>
                </a:solidFill>
              </a:rPr>
              <a:t>苏州市教育科学“十四五”规划</a:t>
            </a:r>
            <a:r>
              <a:rPr lang="en-US" altLang="zh-CN" b="1" dirty="0">
                <a:solidFill>
                  <a:schemeClr val="bg1"/>
                </a:solidFill>
              </a:rPr>
              <a:t> 2021</a:t>
            </a:r>
            <a:r>
              <a:rPr lang="zh-CN" altLang="zh-CN" b="1" dirty="0">
                <a:solidFill>
                  <a:schemeClr val="bg1"/>
                </a:solidFill>
              </a:rPr>
              <a:t>年度立项课题</a:t>
            </a:r>
            <a:r>
              <a:rPr lang="en-US" altLang="zh-CN" b="1" dirty="0">
                <a:solidFill>
                  <a:schemeClr val="bg1"/>
                </a:solidFill>
              </a:rPr>
              <a:t>（2021/DC/02/037/09</a:t>
            </a:r>
            <a:r>
              <a:rPr lang="zh-CN" altLang="zh-CN" b="1" dirty="0">
                <a:solidFill>
                  <a:schemeClr val="bg1"/>
                </a:solidFill>
              </a:rPr>
              <a:t>）</a:t>
            </a:r>
            <a:endParaRPr lang="zh-CN" altLang="en-US" b="1" dirty="0">
              <a:solidFill>
                <a:schemeClr val="bg1"/>
              </a:solidFill>
              <a:latin typeface="Helvetica Light" pitchFamily="50" charset="0"/>
              <a:ea typeface="+mn-ea"/>
            </a:endParaRPr>
          </a:p>
        </p:txBody>
      </p:sp>
      <p:sp>
        <p:nvSpPr>
          <p:cNvPr id="47" name="Rectangle 31"/>
          <p:cNvSpPr>
            <a:spLocks noChangeArrowheads="1"/>
          </p:cNvSpPr>
          <p:nvPr/>
        </p:nvSpPr>
        <p:spPr bwMode="auto">
          <a:xfrm>
            <a:off x="457994" y="823565"/>
            <a:ext cx="8229600" cy="4603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8775" algn="ctr"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bg1"/>
                </a:solidFill>
                <a:effectLst/>
                <a:latin typeface="等线" panose="02010600030101010101" charset="-122"/>
                <a:ea typeface="华文中宋" panose="02010600040101010101" charset="-122"/>
                <a:cs typeface="宋体" panose="02010600030101010101" pitchFamily="2" charset="-122"/>
              </a:rPr>
              <a:t>基于发现教育的普通高中实施研究性学习课程调查研究</a:t>
            </a:r>
            <a:endParaRPr kumimoji="0" lang="zh-CN" sz="2400" b="1" i="0" u="none" strike="noStrike" cap="none" normalizeH="0" baseline="0" dirty="0" smtClean="0">
              <a:ln>
                <a:noFill/>
              </a:ln>
              <a:solidFill>
                <a:schemeClr val="bg1"/>
              </a:solidFill>
              <a:effectLst/>
              <a:latin typeface="等线" panose="02010600030101010101" charset="-122"/>
              <a:ea typeface="华文中宋" panose="02010600040101010101" charset="-122"/>
              <a:cs typeface="宋体" panose="0201060003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par>
                                <p:cTn id="23" presetID="3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style.rotation</p:attrName>
                                        </p:attrNameLst>
                                      </p:cBhvr>
                                      <p:tavLst>
                                        <p:tav tm="0">
                                          <p:val>
                                            <p:fltVal val="90"/>
                                          </p:val>
                                        </p:tav>
                                        <p:tav tm="100000">
                                          <p:val>
                                            <p:fltVal val="0"/>
                                          </p:val>
                                        </p:tav>
                                      </p:tavLst>
                                    </p:anim>
                                    <p:animEffect transition="in" filter="fade">
                                      <p:cBhvr>
                                        <p:cTn id="28" dur="1000"/>
                                        <p:tgtEl>
                                          <p:spTgt spid="20"/>
                                        </p:tgtEl>
                                      </p:cBhvr>
                                    </p:animEffect>
                                  </p:childTnLst>
                                </p:cTn>
                              </p:par>
                              <p:par>
                                <p:cTn id="29" presetID="16" presetClass="entr" presetSubtype="21" fill="hold" nodeType="withEffect">
                                  <p:stCondLst>
                                    <p:cond delay="900"/>
                                  </p:stCondLst>
                                  <p:childTnLst>
                                    <p:set>
                                      <p:cBhvr>
                                        <p:cTn id="30" dur="1" fill="hold">
                                          <p:stCondLst>
                                            <p:cond delay="0"/>
                                          </p:stCondLst>
                                        </p:cTn>
                                        <p:tgtEl>
                                          <p:spTgt spid="46"/>
                                        </p:tgtEl>
                                        <p:attrNameLst>
                                          <p:attrName>style.visibility</p:attrName>
                                        </p:attrNameLst>
                                      </p:cBhvr>
                                      <p:to>
                                        <p:strVal val="visible"/>
                                      </p:to>
                                    </p:set>
                                    <p:animEffect transition="in" filter="barn(inVertical)">
                                      <p:cBhvr>
                                        <p:cTn id="31" dur="900"/>
                                        <p:tgtEl>
                                          <p:spTgt spid="46"/>
                                        </p:tgtEl>
                                      </p:cBhvr>
                                    </p:animEffect>
                                  </p:childTnLst>
                                </p:cTn>
                              </p:par>
                              <p:par>
                                <p:cTn id="32" presetID="53" presetClass="entr" presetSubtype="16" fill="hold" grpId="0" nodeType="withEffect">
                                  <p:stCondLst>
                                    <p:cond delay="15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900" fill="hold"/>
                                        <p:tgtEl>
                                          <p:spTgt spid="16"/>
                                        </p:tgtEl>
                                        <p:attrNameLst>
                                          <p:attrName>ppt_w</p:attrName>
                                        </p:attrNameLst>
                                      </p:cBhvr>
                                      <p:tavLst>
                                        <p:tav tm="0">
                                          <p:val>
                                            <p:fltVal val="0"/>
                                          </p:val>
                                        </p:tav>
                                        <p:tav tm="100000">
                                          <p:val>
                                            <p:strVal val="#ppt_w"/>
                                          </p:val>
                                        </p:tav>
                                      </p:tavLst>
                                    </p:anim>
                                    <p:anim calcmode="lin" valueType="num">
                                      <p:cBhvr>
                                        <p:cTn id="35" dur="900" fill="hold"/>
                                        <p:tgtEl>
                                          <p:spTgt spid="16"/>
                                        </p:tgtEl>
                                        <p:attrNameLst>
                                          <p:attrName>ppt_h</p:attrName>
                                        </p:attrNameLst>
                                      </p:cBhvr>
                                      <p:tavLst>
                                        <p:tav tm="0">
                                          <p:val>
                                            <p:fltVal val="0"/>
                                          </p:val>
                                        </p:tav>
                                        <p:tav tm="100000">
                                          <p:val>
                                            <p:strVal val="#ppt_h"/>
                                          </p:val>
                                        </p:tav>
                                      </p:tavLst>
                                    </p:anim>
                                    <p:animEffect transition="in" filter="fade">
                                      <p:cBhvr>
                                        <p:cTn id="36" dur="900"/>
                                        <p:tgtEl>
                                          <p:spTgt spid="16"/>
                                        </p:tgtEl>
                                      </p:cBhvr>
                                    </p:animEffect>
                                  </p:childTnLst>
                                </p:cTn>
                              </p:par>
                            </p:childTnLst>
                          </p:cTn>
                        </p:par>
                        <p:par>
                          <p:cTn id="37" fill="hold">
                            <p:stCondLst>
                              <p:cond delay="1000"/>
                            </p:stCondLst>
                            <p:childTnLst>
                              <p:par>
                                <p:cTn id="38" presetID="42"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600"/>
                                        <p:tgtEl>
                                          <p:spTgt spid="22"/>
                                        </p:tgtEl>
                                      </p:cBhvr>
                                    </p:animEffect>
                                    <p:anim calcmode="lin" valueType="num">
                                      <p:cBhvr>
                                        <p:cTn id="41" dur="600" fill="hold"/>
                                        <p:tgtEl>
                                          <p:spTgt spid="22"/>
                                        </p:tgtEl>
                                        <p:attrNameLst>
                                          <p:attrName>ppt_x</p:attrName>
                                        </p:attrNameLst>
                                      </p:cBhvr>
                                      <p:tavLst>
                                        <p:tav tm="0">
                                          <p:val>
                                            <p:strVal val="#ppt_x"/>
                                          </p:val>
                                        </p:tav>
                                        <p:tav tm="100000">
                                          <p:val>
                                            <p:strVal val="#ppt_x"/>
                                          </p:val>
                                        </p:tav>
                                      </p:tavLst>
                                    </p:anim>
                                    <p:anim calcmode="lin" valueType="num">
                                      <p:cBhvr>
                                        <p:cTn id="42" dur="60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700"/>
                                        <p:tgtEl>
                                          <p:spTgt spid="23"/>
                                        </p:tgtEl>
                                      </p:cBhvr>
                                    </p:animEffect>
                                    <p:anim calcmode="lin" valueType="num">
                                      <p:cBhvr>
                                        <p:cTn id="47" dur="700" fill="hold"/>
                                        <p:tgtEl>
                                          <p:spTgt spid="23"/>
                                        </p:tgtEl>
                                        <p:attrNameLst>
                                          <p:attrName>ppt_x</p:attrName>
                                        </p:attrNameLst>
                                      </p:cBhvr>
                                      <p:tavLst>
                                        <p:tav tm="0">
                                          <p:val>
                                            <p:strVal val="#ppt_x"/>
                                          </p:val>
                                        </p:tav>
                                        <p:tav tm="100000">
                                          <p:val>
                                            <p:strVal val="#ppt_x"/>
                                          </p:val>
                                        </p:tav>
                                      </p:tavLst>
                                    </p:anim>
                                    <p:anim calcmode="lin" valueType="num">
                                      <p:cBhvr>
                                        <p:cTn id="48" dur="700" fill="hold"/>
                                        <p:tgtEl>
                                          <p:spTgt spid="23"/>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700"/>
                                        <p:tgtEl>
                                          <p:spTgt spid="24"/>
                                        </p:tgtEl>
                                      </p:cBhvr>
                                    </p:animEffect>
                                    <p:anim calcmode="lin" valueType="num">
                                      <p:cBhvr>
                                        <p:cTn id="53" dur="700" fill="hold"/>
                                        <p:tgtEl>
                                          <p:spTgt spid="24"/>
                                        </p:tgtEl>
                                        <p:attrNameLst>
                                          <p:attrName>ppt_x</p:attrName>
                                        </p:attrNameLst>
                                      </p:cBhvr>
                                      <p:tavLst>
                                        <p:tav tm="0">
                                          <p:val>
                                            <p:strVal val="#ppt_x"/>
                                          </p:val>
                                        </p:tav>
                                        <p:tav tm="100000">
                                          <p:val>
                                            <p:strVal val="#ppt_x"/>
                                          </p:val>
                                        </p:tav>
                                      </p:tavLst>
                                    </p:anim>
                                    <p:anim calcmode="lin" valueType="num">
                                      <p:cBhvr>
                                        <p:cTn id="54" dur="700" fill="hold"/>
                                        <p:tgtEl>
                                          <p:spTgt spid="24"/>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42"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800"/>
                                        <p:tgtEl>
                                          <p:spTgt spid="25"/>
                                        </p:tgtEl>
                                      </p:cBhvr>
                                    </p:animEffect>
                                    <p:anim calcmode="lin" valueType="num">
                                      <p:cBhvr>
                                        <p:cTn id="59" dur="800" fill="hold"/>
                                        <p:tgtEl>
                                          <p:spTgt spid="25"/>
                                        </p:tgtEl>
                                        <p:attrNameLst>
                                          <p:attrName>ppt_x</p:attrName>
                                        </p:attrNameLst>
                                      </p:cBhvr>
                                      <p:tavLst>
                                        <p:tav tm="0">
                                          <p:val>
                                            <p:strVal val="#ppt_x"/>
                                          </p:val>
                                        </p:tav>
                                        <p:tav tm="100000">
                                          <p:val>
                                            <p:strVal val="#ppt_x"/>
                                          </p:val>
                                        </p:tav>
                                      </p:tavLst>
                                    </p:anim>
                                    <p:anim calcmode="lin" valueType="num">
                                      <p:cBhvr>
                                        <p:cTn id="60" dur="800" fill="hold"/>
                                        <p:tgtEl>
                                          <p:spTgt spid="25"/>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1" presetClass="entr" presetSubtype="0" fill="hold" grpId="0" nodeType="afterEffect">
                                  <p:stCondLst>
                                    <p:cond delay="0"/>
                                  </p:stCondLst>
                                  <p:childTnLst>
                                    <p:set>
                                      <p:cBhvr>
                                        <p:cTn id="63" dur="1" fill="hold">
                                          <p:stCondLst>
                                            <p:cond delay="499"/>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9"/>
          <p:cNvGrpSpPr/>
          <p:nvPr/>
        </p:nvGrpSpPr>
        <p:grpSpPr>
          <a:xfrm>
            <a:off x="1249092" y="1220655"/>
            <a:ext cx="2827683" cy="3548678"/>
            <a:chOff x="1249092" y="1220655"/>
            <a:chExt cx="2827683" cy="3548678"/>
          </a:xfrm>
        </p:grpSpPr>
        <p:sp>
          <p:nvSpPr>
            <p:cNvPr id="14" name="圆角矩形 13"/>
            <p:cNvSpPr/>
            <p:nvPr/>
          </p:nvSpPr>
          <p:spPr>
            <a:xfrm>
              <a:off x="1249092" y="1276910"/>
              <a:ext cx="2827683" cy="3492423"/>
            </a:xfrm>
            <a:prstGeom prst="roundRect">
              <a:avLst>
                <a:gd name="adj" fmla="val 4670"/>
              </a:avLst>
            </a:prstGeom>
            <a:gradFill flip="none" rotWithShape="1">
              <a:gsLst>
                <a:gs pos="0">
                  <a:schemeClr val="bg1">
                    <a:lumMod val="50000"/>
                  </a:schemeClr>
                </a:gs>
                <a:gs pos="100000">
                  <a:schemeClr val="tx1">
                    <a:lumMod val="75000"/>
                    <a:lumOff val="25000"/>
                  </a:schemeClr>
                </a:gs>
              </a:gsLst>
              <a:lin ang="2700000" scaled="1"/>
              <a:tileRect/>
            </a:gradFill>
            <a:ln w="22225">
              <a:gradFill flip="none" rotWithShape="1">
                <a:gsLst>
                  <a:gs pos="0">
                    <a:schemeClr val="bg1">
                      <a:lumMod val="65000"/>
                    </a:schemeClr>
                  </a:gs>
                  <a:gs pos="100000">
                    <a:schemeClr val="tx1">
                      <a:lumMod val="85000"/>
                      <a:lumOff val="1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圆角矩形 14"/>
            <p:cNvSpPr/>
            <p:nvPr/>
          </p:nvSpPr>
          <p:spPr>
            <a:xfrm>
              <a:off x="1413534" y="1404609"/>
              <a:ext cx="2498799" cy="3118235"/>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 name="组合 15"/>
            <p:cNvGrpSpPr/>
            <p:nvPr/>
          </p:nvGrpSpPr>
          <p:grpSpPr>
            <a:xfrm>
              <a:off x="1474375" y="1466277"/>
              <a:ext cx="2377116" cy="160026"/>
              <a:chOff x="2149634" y="1165384"/>
              <a:chExt cx="3485832" cy="234632"/>
            </a:xfrm>
          </p:grpSpPr>
          <p:grpSp>
            <p:nvGrpSpPr>
              <p:cNvPr id="8" name="组合 16"/>
              <p:cNvGrpSpPr/>
              <p:nvPr/>
            </p:nvGrpSpPr>
            <p:grpSpPr>
              <a:xfrm>
                <a:off x="2149634" y="1165384"/>
                <a:ext cx="234632" cy="234632"/>
                <a:chOff x="2483009" y="1114425"/>
                <a:chExt cx="209550" cy="209550"/>
              </a:xfrm>
            </p:grpSpPr>
            <p:sp>
              <p:nvSpPr>
                <p:cNvPr id="45" name="椭圆 4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6" name="椭圆 45"/>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1" name="组合 17"/>
              <p:cNvGrpSpPr/>
              <p:nvPr/>
            </p:nvGrpSpPr>
            <p:grpSpPr>
              <a:xfrm>
                <a:off x="2510879" y="1165384"/>
                <a:ext cx="234632" cy="234632"/>
                <a:chOff x="2483009" y="1114425"/>
                <a:chExt cx="209550" cy="209550"/>
              </a:xfrm>
            </p:grpSpPr>
            <p:sp>
              <p:nvSpPr>
                <p:cNvPr id="43" name="椭圆 4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4" name="椭圆 43"/>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2" name="组合 18"/>
              <p:cNvGrpSpPr/>
              <p:nvPr/>
            </p:nvGrpSpPr>
            <p:grpSpPr>
              <a:xfrm>
                <a:off x="2872123" y="1165384"/>
                <a:ext cx="234632" cy="234632"/>
                <a:chOff x="2483009" y="1114425"/>
                <a:chExt cx="209550" cy="209550"/>
              </a:xfrm>
            </p:grpSpPr>
            <p:sp>
              <p:nvSpPr>
                <p:cNvPr id="41" name="椭圆 4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椭圆 41"/>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3" name="组合 19"/>
              <p:cNvGrpSpPr/>
              <p:nvPr/>
            </p:nvGrpSpPr>
            <p:grpSpPr>
              <a:xfrm>
                <a:off x="3233367" y="1165384"/>
                <a:ext cx="234632" cy="234632"/>
                <a:chOff x="2483009" y="1114425"/>
                <a:chExt cx="209550" cy="209550"/>
              </a:xfrm>
            </p:grpSpPr>
            <p:sp>
              <p:nvSpPr>
                <p:cNvPr id="39" name="椭圆 3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椭圆 39"/>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6" name="组合 20"/>
              <p:cNvGrpSpPr/>
              <p:nvPr/>
            </p:nvGrpSpPr>
            <p:grpSpPr>
              <a:xfrm>
                <a:off x="3594612" y="1165384"/>
                <a:ext cx="234632" cy="234632"/>
                <a:chOff x="2483009" y="1114425"/>
                <a:chExt cx="209550" cy="209550"/>
              </a:xfrm>
            </p:grpSpPr>
            <p:sp>
              <p:nvSpPr>
                <p:cNvPr id="37" name="椭圆 3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椭圆 37"/>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7" name="组合 21"/>
              <p:cNvGrpSpPr/>
              <p:nvPr/>
            </p:nvGrpSpPr>
            <p:grpSpPr>
              <a:xfrm>
                <a:off x="3955856" y="1165384"/>
                <a:ext cx="234632" cy="234632"/>
                <a:chOff x="2483009" y="1114425"/>
                <a:chExt cx="209550" cy="209550"/>
              </a:xfrm>
            </p:grpSpPr>
            <p:sp>
              <p:nvSpPr>
                <p:cNvPr id="35" name="椭圆 3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椭圆 35"/>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8" name="组合 22"/>
              <p:cNvGrpSpPr/>
              <p:nvPr/>
            </p:nvGrpSpPr>
            <p:grpSpPr>
              <a:xfrm>
                <a:off x="4317101" y="1165384"/>
                <a:ext cx="234632" cy="234632"/>
                <a:chOff x="2483009" y="1114425"/>
                <a:chExt cx="209550" cy="209550"/>
              </a:xfrm>
            </p:grpSpPr>
            <p:sp>
              <p:nvSpPr>
                <p:cNvPr id="33" name="椭圆 3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椭圆 33"/>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9" name="组合 23"/>
              <p:cNvGrpSpPr/>
              <p:nvPr/>
            </p:nvGrpSpPr>
            <p:grpSpPr>
              <a:xfrm>
                <a:off x="4678345" y="1165384"/>
                <a:ext cx="234632" cy="234632"/>
                <a:chOff x="2483009" y="1114425"/>
                <a:chExt cx="209550" cy="209550"/>
              </a:xfrm>
            </p:grpSpPr>
            <p:sp>
              <p:nvSpPr>
                <p:cNvPr id="31" name="椭圆 3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椭圆 31"/>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0" name="组合 24"/>
              <p:cNvGrpSpPr/>
              <p:nvPr/>
            </p:nvGrpSpPr>
            <p:grpSpPr>
              <a:xfrm>
                <a:off x="5039590" y="1165384"/>
                <a:ext cx="234632" cy="234632"/>
                <a:chOff x="2483009" y="1114425"/>
                <a:chExt cx="209550" cy="209550"/>
              </a:xfrm>
            </p:grpSpPr>
            <p:sp>
              <p:nvSpPr>
                <p:cNvPr id="29" name="椭圆 2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椭圆 29"/>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1" name="组合 25"/>
              <p:cNvGrpSpPr/>
              <p:nvPr/>
            </p:nvGrpSpPr>
            <p:grpSpPr>
              <a:xfrm>
                <a:off x="5400834" y="1165384"/>
                <a:ext cx="234632" cy="234632"/>
                <a:chOff x="2483009" y="1114425"/>
                <a:chExt cx="209550" cy="209550"/>
              </a:xfrm>
            </p:grpSpPr>
            <p:sp>
              <p:nvSpPr>
                <p:cNvPr id="27" name="椭圆 2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椭圆 27"/>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22" name="组合 46"/>
            <p:cNvGrpSpPr/>
            <p:nvPr/>
          </p:nvGrpSpPr>
          <p:grpSpPr>
            <a:xfrm>
              <a:off x="1515603" y="1220655"/>
              <a:ext cx="64560" cy="330785"/>
              <a:chOff x="2244442" y="772895"/>
              <a:chExt cx="94671" cy="485002"/>
            </a:xfrm>
          </p:grpSpPr>
          <p:sp>
            <p:nvSpPr>
              <p:cNvPr id="48" name="圆角矩形 47"/>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3" name="组合 49"/>
            <p:cNvGrpSpPr/>
            <p:nvPr/>
          </p:nvGrpSpPr>
          <p:grpSpPr>
            <a:xfrm>
              <a:off x="1762911" y="1220655"/>
              <a:ext cx="64560" cy="330785"/>
              <a:chOff x="2244442" y="772895"/>
              <a:chExt cx="94671" cy="485002"/>
            </a:xfrm>
          </p:grpSpPr>
          <p:sp>
            <p:nvSpPr>
              <p:cNvPr id="51" name="圆角矩形 5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2" name="圆角矩形 5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4" name="组合 52"/>
            <p:cNvGrpSpPr/>
            <p:nvPr/>
          </p:nvGrpSpPr>
          <p:grpSpPr>
            <a:xfrm>
              <a:off x="2010219" y="1220655"/>
              <a:ext cx="64560" cy="330785"/>
              <a:chOff x="2244442" y="772895"/>
              <a:chExt cx="94671" cy="485002"/>
            </a:xfrm>
          </p:grpSpPr>
          <p:sp>
            <p:nvSpPr>
              <p:cNvPr id="54" name="圆角矩形 53"/>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圆角矩形 5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5" name="组合 55"/>
            <p:cNvGrpSpPr/>
            <p:nvPr/>
          </p:nvGrpSpPr>
          <p:grpSpPr>
            <a:xfrm>
              <a:off x="2257526" y="1220655"/>
              <a:ext cx="64560" cy="330785"/>
              <a:chOff x="2244442" y="772895"/>
              <a:chExt cx="94671" cy="485002"/>
            </a:xfrm>
          </p:grpSpPr>
          <p:sp>
            <p:nvSpPr>
              <p:cNvPr id="57" name="圆角矩形 5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圆角矩形 5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6" name="组合 58"/>
            <p:cNvGrpSpPr/>
            <p:nvPr/>
          </p:nvGrpSpPr>
          <p:grpSpPr>
            <a:xfrm>
              <a:off x="2504835" y="1220655"/>
              <a:ext cx="64560" cy="330785"/>
              <a:chOff x="2244442" y="772895"/>
              <a:chExt cx="94671" cy="485002"/>
            </a:xfrm>
          </p:grpSpPr>
          <p:sp>
            <p:nvSpPr>
              <p:cNvPr id="60" name="圆角矩形 5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7" name="组合 61"/>
            <p:cNvGrpSpPr/>
            <p:nvPr/>
          </p:nvGrpSpPr>
          <p:grpSpPr>
            <a:xfrm>
              <a:off x="2752143" y="1220655"/>
              <a:ext cx="64560" cy="330785"/>
              <a:chOff x="2244442" y="772895"/>
              <a:chExt cx="94671" cy="485002"/>
            </a:xfrm>
          </p:grpSpPr>
          <p:sp>
            <p:nvSpPr>
              <p:cNvPr id="63" name="圆角矩形 6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圆角矩形 6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0" name="组合 64"/>
            <p:cNvGrpSpPr/>
            <p:nvPr/>
          </p:nvGrpSpPr>
          <p:grpSpPr>
            <a:xfrm>
              <a:off x="2999451" y="1220655"/>
              <a:ext cx="64560" cy="330785"/>
              <a:chOff x="2244442" y="772895"/>
              <a:chExt cx="94671" cy="485002"/>
            </a:xfrm>
          </p:grpSpPr>
          <p:sp>
            <p:nvSpPr>
              <p:cNvPr id="66" name="圆角矩形 65"/>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3" name="组合 67"/>
            <p:cNvGrpSpPr/>
            <p:nvPr/>
          </p:nvGrpSpPr>
          <p:grpSpPr>
            <a:xfrm>
              <a:off x="3246759" y="1220655"/>
              <a:ext cx="64560" cy="330785"/>
              <a:chOff x="2244442" y="772895"/>
              <a:chExt cx="94671" cy="485002"/>
            </a:xfrm>
          </p:grpSpPr>
          <p:sp>
            <p:nvSpPr>
              <p:cNvPr id="69" name="圆角矩形 6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70" name="圆角矩形 6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6" name="组合 70"/>
            <p:cNvGrpSpPr/>
            <p:nvPr/>
          </p:nvGrpSpPr>
          <p:grpSpPr>
            <a:xfrm>
              <a:off x="3494067" y="1220655"/>
              <a:ext cx="64560" cy="330785"/>
              <a:chOff x="2244442" y="772895"/>
              <a:chExt cx="94671" cy="485002"/>
            </a:xfrm>
          </p:grpSpPr>
          <p:sp>
            <p:nvSpPr>
              <p:cNvPr id="72" name="圆角矩形 7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9" name="组合 73"/>
            <p:cNvGrpSpPr/>
            <p:nvPr/>
          </p:nvGrpSpPr>
          <p:grpSpPr>
            <a:xfrm>
              <a:off x="3741375" y="1220655"/>
              <a:ext cx="64560" cy="330785"/>
              <a:chOff x="2244442" y="772895"/>
              <a:chExt cx="94671" cy="485002"/>
            </a:xfrm>
          </p:grpSpPr>
          <p:sp>
            <p:nvSpPr>
              <p:cNvPr id="75" name="圆角矩形 7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76" name="圆角矩形 7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62" name="组合 91"/>
          <p:cNvGrpSpPr/>
          <p:nvPr/>
        </p:nvGrpSpPr>
        <p:grpSpPr>
          <a:xfrm>
            <a:off x="3963194" y="1200944"/>
            <a:ext cx="3705330" cy="3442551"/>
            <a:chOff x="3905351" y="1209984"/>
            <a:chExt cx="3705330" cy="3442551"/>
          </a:xfrm>
        </p:grpSpPr>
        <p:grpSp>
          <p:nvGrpSpPr>
            <p:cNvPr id="65" name="组合 1"/>
            <p:cNvGrpSpPr/>
            <p:nvPr/>
          </p:nvGrpSpPr>
          <p:grpSpPr>
            <a:xfrm>
              <a:off x="5449570" y="1230946"/>
              <a:ext cx="645608" cy="1230922"/>
              <a:chOff x="5537459" y="941354"/>
              <a:chExt cx="946727" cy="1804795"/>
            </a:xfrm>
            <a:scene3d>
              <a:camera prst="orthographicFront">
                <a:rot lat="20967539" lon="19191102" rev="113251"/>
              </a:camera>
              <a:lightRig rig="threePt" dir="t"/>
            </a:scene3d>
          </p:grpSpPr>
          <p:sp>
            <p:nvSpPr>
              <p:cNvPr id="3" name="圆角矩形 2"/>
              <p:cNvSpPr/>
              <p:nvPr/>
            </p:nvSpPr>
            <p:spPr>
              <a:xfrm rot="5400000">
                <a:off x="5108425" y="1370388"/>
                <a:ext cx="1804795" cy="946727"/>
              </a:xfrm>
              <a:prstGeom prst="roundRect">
                <a:avLst>
                  <a:gd name="adj" fmla="val 19898"/>
                </a:avLst>
              </a:prstGeom>
              <a:solidFill>
                <a:srgbClr val="E0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圆角矩形 3"/>
              <p:cNvSpPr/>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8" name="组合 4"/>
            <p:cNvGrpSpPr/>
            <p:nvPr/>
          </p:nvGrpSpPr>
          <p:grpSpPr>
            <a:xfrm>
              <a:off x="6683746" y="1216654"/>
              <a:ext cx="645608" cy="1230922"/>
              <a:chOff x="5537459" y="941354"/>
              <a:chExt cx="946727" cy="1804795"/>
            </a:xfrm>
            <a:scene3d>
              <a:camera prst="orthographicFront">
                <a:rot lat="600000" lon="20399993" rev="0"/>
              </a:camera>
              <a:lightRig rig="threePt" dir="t"/>
            </a:scene3d>
          </p:grpSpPr>
          <p:sp>
            <p:nvSpPr>
              <p:cNvPr id="6" name="圆角矩形 5"/>
              <p:cNvSpPr/>
              <p:nvPr/>
            </p:nvSpPr>
            <p:spPr>
              <a:xfrm rot="5400000">
                <a:off x="5108425" y="1370388"/>
                <a:ext cx="1804795" cy="946727"/>
              </a:xfrm>
              <a:prstGeom prst="roundRect">
                <a:avLst>
                  <a:gd name="adj" fmla="val 19898"/>
                </a:avLst>
              </a:prstGeom>
              <a:solidFill>
                <a:srgbClr val="F4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圆角矩形 6"/>
              <p:cNvSpPr/>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71" name="组合 7"/>
            <p:cNvGrpSpPr/>
            <p:nvPr/>
          </p:nvGrpSpPr>
          <p:grpSpPr>
            <a:xfrm>
              <a:off x="4218758" y="1209984"/>
              <a:ext cx="645608" cy="1230922"/>
              <a:chOff x="5537459" y="941354"/>
              <a:chExt cx="946727" cy="1804795"/>
            </a:xfrm>
            <a:scene3d>
              <a:camera prst="orthographicFront">
                <a:rot lat="600000" lon="20399993" rev="0"/>
              </a:camera>
              <a:lightRig rig="threePt" dir="t"/>
            </a:scene3d>
          </p:grpSpPr>
          <p:sp>
            <p:nvSpPr>
              <p:cNvPr id="9" name="圆角矩形 8"/>
              <p:cNvSpPr/>
              <p:nvPr/>
            </p:nvSpPr>
            <p:spPr>
              <a:xfrm rot="5400000">
                <a:off x="5108425" y="1370388"/>
                <a:ext cx="1804795" cy="946727"/>
              </a:xfrm>
              <a:prstGeom prst="roundRect">
                <a:avLst>
                  <a:gd name="adj" fmla="val 19898"/>
                </a:avLst>
              </a:prstGeom>
              <a:gradFill>
                <a:gsLst>
                  <a:gs pos="45000">
                    <a:srgbClr val="01A9BB"/>
                  </a:gs>
                  <a:gs pos="100000">
                    <a:srgbClr val="01C1D5"/>
                  </a:gs>
                  <a:gs pos="0">
                    <a:srgbClr val="01808D"/>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圆角矩形 9"/>
              <p:cNvSpPr/>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74" name="组合 90"/>
            <p:cNvGrpSpPr/>
            <p:nvPr/>
          </p:nvGrpSpPr>
          <p:grpSpPr>
            <a:xfrm>
              <a:off x="3905351" y="1236501"/>
              <a:ext cx="3705330" cy="3416034"/>
              <a:chOff x="3905351" y="1236501"/>
              <a:chExt cx="3705330" cy="3416034"/>
            </a:xfrm>
          </p:grpSpPr>
          <p:grpSp>
            <p:nvGrpSpPr>
              <p:cNvPr id="77" name="组合 76"/>
              <p:cNvGrpSpPr/>
              <p:nvPr/>
            </p:nvGrpSpPr>
            <p:grpSpPr>
              <a:xfrm>
                <a:off x="3905351" y="1271782"/>
                <a:ext cx="3705330" cy="3380753"/>
                <a:chOff x="6199676" y="1161244"/>
                <a:chExt cx="5433540" cy="4551342"/>
              </a:xfrm>
            </p:grpSpPr>
            <p:sp>
              <p:nvSpPr>
                <p:cNvPr id="78" name="梯形 77"/>
                <p:cNvSpPr/>
                <p:nvPr/>
              </p:nvSpPr>
              <p:spPr>
                <a:xfrm rot="16200000">
                  <a:off x="4829748" y="2531173"/>
                  <a:ext cx="4551341" cy="1811485"/>
                </a:xfrm>
                <a:prstGeom prst="trapezoid">
                  <a:avLst>
                    <a:gd name="adj" fmla="val 9948"/>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梯形 78"/>
                <p:cNvSpPr/>
                <p:nvPr/>
              </p:nvSpPr>
              <p:spPr>
                <a:xfrm rot="5400000" flipH="1">
                  <a:off x="6640318" y="2531172"/>
                  <a:ext cx="4551341" cy="1811485"/>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梯形 79"/>
                <p:cNvSpPr/>
                <p:nvPr/>
              </p:nvSpPr>
              <p:spPr>
                <a:xfrm rot="16200000">
                  <a:off x="8451803" y="2531172"/>
                  <a:ext cx="4551341" cy="1811485"/>
                </a:xfrm>
                <a:prstGeom prst="trapezoid">
                  <a:avLst>
                    <a:gd name="adj" fmla="val 11105"/>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4326163" y="1236501"/>
                <a:ext cx="426562" cy="747947"/>
                <a:chOff x="5695240" y="977137"/>
                <a:chExt cx="625516" cy="1096651"/>
              </a:xfrm>
              <a:scene3d>
                <a:camera prst="orthographicFront">
                  <a:rot lat="600000" lon="20399993" rev="0"/>
                </a:camera>
                <a:lightRig rig="threePt" dir="t"/>
              </a:scene3d>
            </p:grpSpPr>
            <p:sp>
              <p:nvSpPr>
                <p:cNvPr id="82" name="任意多边形 81"/>
                <p:cNvSpPr/>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3" name="任意多边形 82"/>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01A2B3"/>
                    </a:gs>
                    <a:gs pos="100000">
                      <a:srgbClr val="01C1D5"/>
                    </a:gs>
                    <a:gs pos="0">
                      <a:srgbClr val="01808D"/>
                    </a:gs>
                  </a:gsLst>
                  <a:lin ang="0" scaled="0"/>
                </a:gradFill>
                <a:ln w="25400">
                  <a:gradFill>
                    <a:gsLst>
                      <a:gs pos="38000">
                        <a:srgbClr val="01A6B7"/>
                      </a:gs>
                      <a:gs pos="3000">
                        <a:srgbClr val="01808D"/>
                      </a:gs>
                      <a:gs pos="100000">
                        <a:srgbClr val="01CCE1"/>
                      </a:gs>
                    </a:gsLst>
                    <a:lin ang="0" scaled="0"/>
                  </a:gradFill>
                </a:ln>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84" name="组合 83"/>
              <p:cNvGrpSpPr/>
              <p:nvPr/>
            </p:nvGrpSpPr>
            <p:grpSpPr>
              <a:xfrm>
                <a:off x="6791150" y="1243171"/>
                <a:ext cx="426562" cy="747947"/>
                <a:chOff x="5695240" y="977137"/>
                <a:chExt cx="625516" cy="1096651"/>
              </a:xfrm>
              <a:scene3d>
                <a:camera prst="orthographicFront">
                  <a:rot lat="600000" lon="20399993" rev="0"/>
                </a:camera>
                <a:lightRig rig="threePt" dir="t"/>
              </a:scene3d>
            </p:grpSpPr>
            <p:sp>
              <p:nvSpPr>
                <p:cNvPr id="85" name="任意多边形 84"/>
                <p:cNvSpPr/>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6" name="任意多边形 85"/>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FB9E14"/>
                    </a:gs>
                    <a:gs pos="100000">
                      <a:srgbClr val="FEB243"/>
                    </a:gs>
                    <a:gs pos="0">
                      <a:srgbClr val="F49100"/>
                    </a:gs>
                  </a:gsLst>
                  <a:lin ang="0" scaled="0"/>
                </a:gradFill>
                <a:ln w="25400">
                  <a:gradFill>
                    <a:gsLst>
                      <a:gs pos="38000">
                        <a:srgbClr val="FB9E14"/>
                      </a:gs>
                      <a:gs pos="0">
                        <a:srgbClr val="F69200"/>
                      </a:gs>
                      <a:gs pos="100000">
                        <a:srgbClr val="FEC26A"/>
                      </a:gs>
                    </a:gsLst>
                    <a:lin ang="0" scaled="0"/>
                  </a:gradFill>
                </a:ln>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87" name="组合 86"/>
              <p:cNvGrpSpPr/>
              <p:nvPr/>
            </p:nvGrpSpPr>
            <p:grpSpPr>
              <a:xfrm>
                <a:off x="5559241" y="1258918"/>
                <a:ext cx="426562" cy="747948"/>
                <a:chOff x="5695240" y="977137"/>
                <a:chExt cx="625516" cy="1096651"/>
              </a:xfrm>
              <a:scene3d>
                <a:camera prst="orthographicFront">
                  <a:rot lat="20944032" lon="19239453" rev="161931"/>
                </a:camera>
                <a:lightRig rig="threePt" dir="t"/>
              </a:scene3d>
            </p:grpSpPr>
            <p:sp>
              <p:nvSpPr>
                <p:cNvPr id="88" name="任意多边形 87"/>
                <p:cNvSpPr/>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9" name="任意多边形 88"/>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E04949"/>
                    </a:gs>
                    <a:gs pos="100000">
                      <a:srgbClr val="E04949"/>
                    </a:gs>
                    <a:gs pos="0">
                      <a:srgbClr val="E04949"/>
                    </a:gs>
                  </a:gsLst>
                  <a:lin ang="0" scaled="0"/>
                </a:gradFill>
                <a:ln w="25400">
                  <a:gradFill>
                    <a:gsLst>
                      <a:gs pos="38000">
                        <a:srgbClr val="E04949"/>
                      </a:gs>
                      <a:gs pos="0">
                        <a:srgbClr val="E04949"/>
                      </a:gs>
                      <a:gs pos="100000">
                        <a:srgbClr val="EB8585"/>
                      </a:gs>
                    </a:gsLst>
                    <a:lin ang="0" scaled="0"/>
                  </a:gradFill>
                </a:ln>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grpSp>
        <p:nvGrpSpPr>
          <p:cNvPr id="90" name="Group 4"/>
          <p:cNvGrpSpPr>
            <a:grpSpLocks noChangeAspect="1"/>
          </p:cNvGrpSpPr>
          <p:nvPr/>
        </p:nvGrpSpPr>
        <p:grpSpPr bwMode="auto">
          <a:xfrm>
            <a:off x="4742216" y="4160681"/>
            <a:ext cx="260739" cy="305598"/>
            <a:chOff x="1776" y="1776"/>
            <a:chExt cx="64" cy="75"/>
          </a:xfrm>
          <a:solidFill>
            <a:schemeClr val="tx1">
              <a:lumMod val="50000"/>
              <a:lumOff val="50000"/>
            </a:schemeClr>
          </a:solidFill>
          <a:scene3d>
            <a:camera prst="perspectiveFront">
              <a:rot lat="0" lon="1799990" rev="0"/>
            </a:camera>
            <a:lightRig rig="threePt" dir="t"/>
          </a:scene3d>
        </p:grpSpPr>
        <p:sp>
          <p:nvSpPr>
            <p:cNvPr id="109"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10"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11"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12"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91" name="Group 13"/>
          <p:cNvGrpSpPr>
            <a:grpSpLocks noChangeAspect="1"/>
          </p:cNvGrpSpPr>
          <p:nvPr/>
        </p:nvGrpSpPr>
        <p:grpSpPr bwMode="auto">
          <a:xfrm>
            <a:off x="5982777" y="4130639"/>
            <a:ext cx="317963" cy="321761"/>
            <a:chOff x="2426" y="2781"/>
            <a:chExt cx="593" cy="600"/>
          </a:xfrm>
          <a:solidFill>
            <a:schemeClr val="tx1">
              <a:lumMod val="50000"/>
              <a:lumOff val="50000"/>
            </a:schemeClr>
          </a:solidFill>
          <a:scene3d>
            <a:camera prst="perspectiveFront">
              <a:rot lat="0" lon="19799991" rev="0"/>
            </a:camera>
            <a:lightRig rig="threePt" dir="t"/>
          </a:scene3d>
        </p:grpSpPr>
        <p:sp>
          <p:nvSpPr>
            <p:cNvPr id="11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1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92" name="组合 115"/>
          <p:cNvGrpSpPr/>
          <p:nvPr/>
        </p:nvGrpSpPr>
        <p:grpSpPr>
          <a:xfrm>
            <a:off x="7160818" y="4168937"/>
            <a:ext cx="300565" cy="327128"/>
            <a:chOff x="4873626" y="1965325"/>
            <a:chExt cx="269876" cy="293688"/>
          </a:xfrm>
          <a:solidFill>
            <a:schemeClr val="tx1">
              <a:lumMod val="50000"/>
              <a:lumOff val="50000"/>
            </a:schemeClr>
          </a:solidFill>
          <a:scene3d>
            <a:camera prst="perspectiveFront">
              <a:rot lat="0" lon="1799990" rev="0"/>
            </a:camera>
            <a:lightRig rig="threePt" dir="t"/>
          </a:scene3d>
        </p:grpSpPr>
        <p:sp>
          <p:nvSpPr>
            <p:cNvPr id="117"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18"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19"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20"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pic>
        <p:nvPicPr>
          <p:cNvPr id="124" name="图片 123"/>
          <p:cNvPicPr>
            <a:picLocks noChangeAspect="1"/>
          </p:cNvPicPr>
          <p:nvPr/>
        </p:nvPicPr>
        <p:blipFill>
          <a:blip r:embed="rId1" cstate="print"/>
          <a:stretch>
            <a:fillRect/>
          </a:stretch>
        </p:blipFill>
        <p:spPr>
          <a:xfrm>
            <a:off x="1971532" y="1776039"/>
            <a:ext cx="1373329" cy="1972226"/>
          </a:xfrm>
          <a:prstGeom prst="rect">
            <a:avLst/>
          </a:prstGeom>
        </p:spPr>
      </p:pic>
      <p:sp>
        <p:nvSpPr>
          <p:cNvPr id="125" name="文本框 124"/>
          <p:cNvSpPr txBox="1"/>
          <p:nvPr/>
        </p:nvSpPr>
        <p:spPr>
          <a:xfrm>
            <a:off x="1753394" y="3764125"/>
            <a:ext cx="1699847" cy="375920"/>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zh-CN" dirty="0" smtClean="0">
                <a:solidFill>
                  <a:srgbClr val="FF0000"/>
                </a:solidFill>
              </a:rPr>
              <a:t>研究对象</a:t>
            </a:r>
            <a:endParaRPr lang="zh-CN" altLang="en-US" dirty="0">
              <a:solidFill>
                <a:srgbClr val="FF0000"/>
              </a:solidFill>
              <a:latin typeface="微软雅黑" panose="020B0503020204020204" pitchFamily="34" charset="-122"/>
              <a:ea typeface="微软雅黑" panose="020B0503020204020204" pitchFamily="34" charset="-122"/>
            </a:endParaRPr>
          </a:p>
        </p:txBody>
      </p:sp>
      <p:grpSp>
        <p:nvGrpSpPr>
          <p:cNvPr id="93" name="组合 137"/>
          <p:cNvGrpSpPr/>
          <p:nvPr/>
        </p:nvGrpSpPr>
        <p:grpSpPr>
          <a:xfrm>
            <a:off x="4145009" y="2268737"/>
            <a:ext cx="773020" cy="467758"/>
            <a:chOff x="5159091" y="1157793"/>
            <a:chExt cx="1030514" cy="623486"/>
          </a:xfrm>
          <a:effectLst/>
        </p:grpSpPr>
        <p:sp>
          <p:nvSpPr>
            <p:cNvPr id="139" name="文本框 138"/>
            <p:cNvSpPr txBox="1"/>
            <p:nvPr/>
          </p:nvSpPr>
          <p:spPr>
            <a:xfrm>
              <a:off x="5249657" y="1157793"/>
              <a:ext cx="830212" cy="615364"/>
            </a:xfrm>
            <a:prstGeom prst="rect">
              <a:avLst/>
            </a:prstGeom>
            <a:noFill/>
          </p:spPr>
          <p:txBody>
            <a:bodyPr wrap="square" rtlCol="0">
              <a:spAutoFit/>
            </a:bodyPr>
            <a:lstStyle/>
            <a:p>
              <a:pPr algn="ctr"/>
              <a:r>
                <a:rPr lang="en-US" altLang="zh-CN" sz="2400" dirty="0">
                  <a:solidFill>
                    <a:srgbClr val="01ACBE"/>
                  </a:solidFill>
                  <a:latin typeface="汉仪菱心体简" panose="02010609000101010101" pitchFamily="49" charset="-122"/>
                  <a:ea typeface="汉仪菱心体简" panose="02010609000101010101" pitchFamily="49" charset="-122"/>
                </a:rPr>
                <a:t>01</a:t>
              </a:r>
              <a:endParaRPr lang="zh-CN" altLang="en-US" sz="2400" dirty="0">
                <a:solidFill>
                  <a:srgbClr val="01ACBE"/>
                </a:solidFill>
                <a:latin typeface="汉仪菱心体简" panose="02010609000101010101" pitchFamily="49" charset="-122"/>
                <a:ea typeface="汉仪菱心体简" panose="02010609000101010101" pitchFamily="49" charset="-122"/>
              </a:endParaRPr>
            </a:p>
          </p:txBody>
        </p:sp>
        <p:sp>
          <p:nvSpPr>
            <p:cNvPr id="140" name="文本框 139"/>
            <p:cNvSpPr txBox="1"/>
            <p:nvPr/>
          </p:nvSpPr>
          <p:spPr>
            <a:xfrm>
              <a:off x="5159091" y="1535133"/>
              <a:ext cx="1030514" cy="246146"/>
            </a:xfrm>
            <a:prstGeom prst="rect">
              <a:avLst/>
            </a:prstGeom>
            <a:noFill/>
          </p:spPr>
          <p:txBody>
            <a:bodyPr wrap="square" rtlCol="0">
              <a:spAutoFit/>
            </a:bodyPr>
            <a:lstStyle/>
            <a:p>
              <a:pPr algn="ctr"/>
              <a:r>
                <a:rPr lang="en-US" altLang="zh-CN" sz="600" dirty="0">
                  <a:solidFill>
                    <a:srgbClr val="01ACBE"/>
                  </a:solidFill>
                  <a:latin typeface="汉仪菱心体简" panose="02010609000101010101" pitchFamily="49" charset="-122"/>
                  <a:ea typeface="汉仪菱心体简" panose="02010609000101010101" pitchFamily="49" charset="-122"/>
                </a:rPr>
                <a:t>OPTION</a:t>
              </a:r>
              <a:endParaRPr lang="zh-CN" altLang="en-US" sz="600" dirty="0">
                <a:solidFill>
                  <a:srgbClr val="01ACBE"/>
                </a:solidFill>
                <a:latin typeface="汉仪菱心体简" panose="02010609000101010101" pitchFamily="49" charset="-122"/>
                <a:ea typeface="汉仪菱心体简" panose="02010609000101010101" pitchFamily="49" charset="-122"/>
              </a:endParaRPr>
            </a:p>
          </p:txBody>
        </p:sp>
      </p:grpSp>
      <p:grpSp>
        <p:nvGrpSpPr>
          <p:cNvPr id="94" name="组合 140"/>
          <p:cNvGrpSpPr/>
          <p:nvPr/>
        </p:nvGrpSpPr>
        <p:grpSpPr>
          <a:xfrm>
            <a:off x="5391444" y="2271969"/>
            <a:ext cx="773020" cy="467758"/>
            <a:chOff x="5159091" y="1157793"/>
            <a:chExt cx="1030514" cy="623486"/>
          </a:xfrm>
          <a:effectLst/>
        </p:grpSpPr>
        <p:sp>
          <p:nvSpPr>
            <p:cNvPr id="142" name="文本框 141"/>
            <p:cNvSpPr txBox="1"/>
            <p:nvPr/>
          </p:nvSpPr>
          <p:spPr>
            <a:xfrm>
              <a:off x="5249657" y="1157793"/>
              <a:ext cx="830212" cy="615364"/>
            </a:xfrm>
            <a:prstGeom prst="rect">
              <a:avLst/>
            </a:prstGeom>
            <a:noFill/>
          </p:spPr>
          <p:txBody>
            <a:bodyPr wrap="square" rtlCol="0">
              <a:spAutoFit/>
            </a:bodyPr>
            <a:lstStyle/>
            <a:p>
              <a:pPr algn="ctr"/>
              <a:r>
                <a:rPr lang="en-US" altLang="zh-CN" sz="2400" dirty="0">
                  <a:solidFill>
                    <a:srgbClr val="E87071"/>
                  </a:solidFill>
                  <a:latin typeface="汉仪菱心体简" panose="02010609000101010101" pitchFamily="49" charset="-122"/>
                  <a:ea typeface="汉仪菱心体简" panose="02010609000101010101" pitchFamily="49" charset="-122"/>
                </a:rPr>
                <a:t>02</a:t>
              </a:r>
              <a:endParaRPr lang="zh-CN" altLang="en-US" sz="2400" dirty="0">
                <a:solidFill>
                  <a:srgbClr val="E87071"/>
                </a:solidFill>
                <a:latin typeface="汉仪菱心体简" panose="02010609000101010101" pitchFamily="49" charset="-122"/>
                <a:ea typeface="汉仪菱心体简" panose="02010609000101010101" pitchFamily="49" charset="-122"/>
              </a:endParaRPr>
            </a:p>
          </p:txBody>
        </p:sp>
        <p:sp>
          <p:nvSpPr>
            <p:cNvPr id="143" name="文本框 142"/>
            <p:cNvSpPr txBox="1"/>
            <p:nvPr/>
          </p:nvSpPr>
          <p:spPr>
            <a:xfrm>
              <a:off x="5159091" y="1535133"/>
              <a:ext cx="1030514" cy="246146"/>
            </a:xfrm>
            <a:prstGeom prst="rect">
              <a:avLst/>
            </a:prstGeom>
            <a:noFill/>
          </p:spPr>
          <p:txBody>
            <a:bodyPr wrap="square" rtlCol="0">
              <a:spAutoFit/>
            </a:bodyPr>
            <a:lstStyle/>
            <a:p>
              <a:pPr algn="ctr"/>
              <a:r>
                <a:rPr lang="en-US" altLang="zh-CN" sz="600" dirty="0">
                  <a:solidFill>
                    <a:srgbClr val="E87071"/>
                  </a:solidFill>
                  <a:latin typeface="汉仪菱心体简" panose="02010609000101010101" pitchFamily="49" charset="-122"/>
                  <a:ea typeface="汉仪菱心体简" panose="02010609000101010101" pitchFamily="49" charset="-122"/>
                </a:rPr>
                <a:t>OPTION</a:t>
              </a:r>
              <a:endParaRPr lang="zh-CN" altLang="en-US" sz="600" dirty="0">
                <a:solidFill>
                  <a:srgbClr val="E87071"/>
                </a:solidFill>
                <a:latin typeface="汉仪菱心体简" panose="02010609000101010101" pitchFamily="49" charset="-122"/>
                <a:ea typeface="汉仪菱心体简" panose="02010609000101010101" pitchFamily="49" charset="-122"/>
              </a:endParaRPr>
            </a:p>
          </p:txBody>
        </p:sp>
      </p:grpSp>
      <p:grpSp>
        <p:nvGrpSpPr>
          <p:cNvPr id="95" name="组合 143"/>
          <p:cNvGrpSpPr/>
          <p:nvPr/>
        </p:nvGrpSpPr>
        <p:grpSpPr>
          <a:xfrm>
            <a:off x="6636049" y="2268737"/>
            <a:ext cx="773020" cy="467758"/>
            <a:chOff x="5159091" y="1157793"/>
            <a:chExt cx="1030514" cy="623486"/>
          </a:xfrm>
          <a:effectLst/>
        </p:grpSpPr>
        <p:sp>
          <p:nvSpPr>
            <p:cNvPr id="145" name="文本框 144"/>
            <p:cNvSpPr txBox="1"/>
            <p:nvPr/>
          </p:nvSpPr>
          <p:spPr>
            <a:xfrm>
              <a:off x="5249657" y="1157793"/>
              <a:ext cx="830212" cy="615364"/>
            </a:xfrm>
            <a:prstGeom prst="rect">
              <a:avLst/>
            </a:prstGeom>
            <a:noFill/>
          </p:spPr>
          <p:txBody>
            <a:bodyPr wrap="square" rtlCol="0">
              <a:spAutoFit/>
            </a:bodyPr>
            <a:lstStyle/>
            <a:p>
              <a:pPr algn="ctr"/>
              <a:r>
                <a:rPr lang="en-US" altLang="zh-CN" sz="2400" dirty="0">
                  <a:solidFill>
                    <a:srgbClr val="FEB850"/>
                  </a:solidFill>
                  <a:latin typeface="汉仪菱心体简" panose="02010609000101010101" pitchFamily="49" charset="-122"/>
                  <a:ea typeface="汉仪菱心体简" panose="02010609000101010101" pitchFamily="49" charset="-122"/>
                </a:rPr>
                <a:t>03</a:t>
              </a:r>
              <a:endParaRPr lang="zh-CN" altLang="en-US" sz="2400" dirty="0">
                <a:solidFill>
                  <a:srgbClr val="FEB850"/>
                </a:solidFill>
                <a:latin typeface="汉仪菱心体简" panose="02010609000101010101" pitchFamily="49" charset="-122"/>
                <a:ea typeface="汉仪菱心体简" panose="02010609000101010101" pitchFamily="49" charset="-122"/>
              </a:endParaRPr>
            </a:p>
          </p:txBody>
        </p:sp>
        <p:sp>
          <p:nvSpPr>
            <p:cNvPr id="146" name="文本框 145"/>
            <p:cNvSpPr txBox="1"/>
            <p:nvPr/>
          </p:nvSpPr>
          <p:spPr>
            <a:xfrm>
              <a:off x="5159091" y="1535133"/>
              <a:ext cx="1030514" cy="246146"/>
            </a:xfrm>
            <a:prstGeom prst="rect">
              <a:avLst/>
            </a:prstGeom>
            <a:noFill/>
          </p:spPr>
          <p:txBody>
            <a:bodyPr wrap="square" rtlCol="0">
              <a:spAutoFit/>
            </a:bodyPr>
            <a:lstStyle/>
            <a:p>
              <a:pPr algn="ctr"/>
              <a:r>
                <a:rPr lang="en-US" altLang="zh-CN" sz="600" dirty="0">
                  <a:solidFill>
                    <a:srgbClr val="FEB850"/>
                  </a:solidFill>
                  <a:latin typeface="汉仪菱心体简" panose="02010609000101010101" pitchFamily="49" charset="-122"/>
                  <a:ea typeface="汉仪菱心体简" panose="02010609000101010101" pitchFamily="49" charset="-122"/>
                </a:rPr>
                <a:t>OPTION</a:t>
              </a:r>
              <a:endParaRPr lang="zh-CN" altLang="en-US" sz="600" dirty="0">
                <a:solidFill>
                  <a:srgbClr val="FEB850"/>
                </a:solidFill>
                <a:latin typeface="汉仪菱心体简" panose="02010609000101010101" pitchFamily="49" charset="-122"/>
                <a:ea typeface="汉仪菱心体简" panose="02010609000101010101" pitchFamily="49" charset="-122"/>
              </a:endParaRPr>
            </a:p>
          </p:txBody>
        </p:sp>
      </p:grpSp>
      <p:grpSp>
        <p:nvGrpSpPr>
          <p:cNvPr id="96" name="组合 135"/>
          <p:cNvGrpSpPr/>
          <p:nvPr/>
        </p:nvGrpSpPr>
        <p:grpSpPr>
          <a:xfrm>
            <a:off x="903370" y="249943"/>
            <a:ext cx="3382315" cy="679699"/>
            <a:chOff x="903371" y="249943"/>
            <a:chExt cx="2831223" cy="679699"/>
          </a:xfrm>
        </p:grpSpPr>
        <p:sp>
          <p:nvSpPr>
            <p:cNvPr id="137" name="任意多边形 136"/>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147" name="任意多边形 146"/>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97" name="组合 147"/>
          <p:cNvGrpSpPr/>
          <p:nvPr/>
        </p:nvGrpSpPr>
        <p:grpSpPr>
          <a:xfrm rot="16200000">
            <a:off x="574523" y="158162"/>
            <a:ext cx="765103" cy="863262"/>
            <a:chOff x="8439634" y="3544648"/>
            <a:chExt cx="1611146" cy="1817848"/>
          </a:xfrm>
        </p:grpSpPr>
        <p:sp>
          <p:nvSpPr>
            <p:cNvPr id="149"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150"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154" name="矩形 3"/>
          <p:cNvSpPr>
            <a:spLocks noChangeArrowheads="1"/>
          </p:cNvSpPr>
          <p:nvPr/>
        </p:nvSpPr>
        <p:spPr bwMode="auto">
          <a:xfrm>
            <a:off x="1448594" y="442914"/>
            <a:ext cx="2179320" cy="37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zh-CN" sz="2000" dirty="0" smtClean="0"/>
              <a:t>本课题的研究对象</a:t>
            </a:r>
            <a:endPar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sp>
        <p:nvSpPr>
          <p:cNvPr id="161" name="TextBox 160"/>
          <p:cNvSpPr txBox="1"/>
          <p:nvPr/>
        </p:nvSpPr>
        <p:spPr>
          <a:xfrm>
            <a:off x="4008171" y="2801144"/>
            <a:ext cx="1050290" cy="344170"/>
          </a:xfrm>
          <a:prstGeom prst="rect">
            <a:avLst/>
          </a:prstGeom>
          <a:noFill/>
          <a:scene3d>
            <a:camera prst="orthographicFront">
              <a:rot lat="0" lon="1800000" rev="0"/>
            </a:camera>
            <a:lightRig rig="threePt" dir="t"/>
          </a:scene3d>
        </p:spPr>
        <p:txBody>
          <a:bodyPr wrap="non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b="0" kern="0" dirty="0" smtClean="0">
                <a:solidFill>
                  <a:schemeClr val="accent3">
                    <a:lumMod val="50000"/>
                  </a:schemeClr>
                </a:solidFill>
                <a:latin typeface="微软雅黑" panose="020B0503020204020204" pitchFamily="34" charset="-122"/>
                <a:ea typeface="微软雅黑" panose="020B0503020204020204" pitchFamily="34" charset="-122"/>
              </a:rPr>
              <a:t>学校层面</a:t>
            </a:r>
            <a:endParaRPr lang="zh-CN" altLang="en-US" b="0" kern="0" dirty="0" smtClean="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62" name="TextBox 161"/>
          <p:cNvSpPr txBox="1"/>
          <p:nvPr/>
        </p:nvSpPr>
        <p:spPr>
          <a:xfrm>
            <a:off x="3908867" y="3105944"/>
            <a:ext cx="1197327" cy="1544320"/>
          </a:xfrm>
          <a:prstGeom prst="rect">
            <a:avLst/>
          </a:prstGeom>
          <a:noFill/>
          <a:scene3d>
            <a:camera prst="orthographicFront">
              <a:rot lat="0" lon="1800000" rev="0"/>
            </a:camera>
            <a:lightRig rig="threePt" dir="t"/>
          </a:scene3d>
        </p:spPr>
        <p:txBody>
          <a:bodyPr wrap="square" lIns="68571" tIns="34285" rIns="68571" bIns="34285" rtlCol="0">
            <a:spAutoFit/>
          </a:bodyPr>
          <a:lstStyle/>
          <a:p>
            <a:pPr marL="0" marR="0" lvl="0" indent="0" algn="l" defTabSz="914400" eaLnBrk="1" fontAlgn="auto" latinLnBrk="0" hangingPunct="1">
              <a:lnSpc>
                <a:spcPct val="150000"/>
              </a:lnSpc>
              <a:spcBef>
                <a:spcPts val="0"/>
              </a:spcBef>
              <a:spcAft>
                <a:spcPts val="0"/>
              </a:spcAft>
              <a:buClrTx/>
              <a:buSzTx/>
              <a:buFontTx/>
              <a:buNone/>
              <a:defRPr/>
            </a:pPr>
            <a:r>
              <a:rPr lang="zh-CN" altLang="zh-CN" sz="800" b="0" dirty="0" smtClean="0"/>
              <a:t>普通高中课程标准的修订与实施的关键主体是学校，它是破解课程落实的阻力和推手，它将建立核心素养与研究性学习课程的内在联系，强化学校在课程开发中的自主权</a:t>
            </a:r>
            <a:endParaRPr lang="zh-CN" altLang="zh-CN" sz="800" b="0" dirty="0" smtClean="0"/>
          </a:p>
        </p:txBody>
      </p:sp>
      <p:sp>
        <p:nvSpPr>
          <p:cNvPr id="163" name="TextBox 162"/>
          <p:cNvSpPr txBox="1"/>
          <p:nvPr/>
        </p:nvSpPr>
        <p:spPr>
          <a:xfrm>
            <a:off x="5250021" y="2801144"/>
            <a:ext cx="1050290" cy="344170"/>
          </a:xfrm>
          <a:prstGeom prst="rect">
            <a:avLst/>
          </a:prstGeom>
          <a:noFill/>
          <a:scene3d>
            <a:camera prst="orthographicFront">
              <a:rot lat="0" lon="1200000" rev="0"/>
            </a:camera>
            <a:lightRig rig="threePt" dir="t"/>
          </a:scene3d>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pPr algn="ctr"/>
            <a:r>
              <a:rPr lang="zh-CN" altLang="en-US" sz="1800" b="0" dirty="0" smtClean="0">
                <a:solidFill>
                  <a:schemeClr val="accent3">
                    <a:lumMod val="50000"/>
                  </a:schemeClr>
                </a:solidFill>
                <a:latin typeface="微软雅黑" panose="020B0503020204020204" pitchFamily="34" charset="-122"/>
                <a:ea typeface="微软雅黑" panose="020B0503020204020204" pitchFamily="34" charset="-122"/>
              </a:rPr>
              <a:t>教师层面</a:t>
            </a:r>
            <a:endParaRPr lang="zh-CN" altLang="en-US" sz="1800" b="0" dirty="0" smtClean="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64" name="TextBox 163"/>
          <p:cNvSpPr txBox="1"/>
          <p:nvPr/>
        </p:nvSpPr>
        <p:spPr>
          <a:xfrm>
            <a:off x="5106194" y="3105944"/>
            <a:ext cx="1244605" cy="1359535"/>
          </a:xfrm>
          <a:prstGeom prst="rect">
            <a:avLst/>
          </a:prstGeom>
          <a:noFill/>
          <a:scene3d>
            <a:camera prst="orthographicFront">
              <a:rot lat="0" lon="1200000" rev="0"/>
            </a:camera>
            <a:lightRig rig="threePt" dir="t"/>
          </a:scene3d>
        </p:spPr>
        <p:txBody>
          <a:bodyPr wrap="square" lIns="68571" tIns="34285" rIns="68571" bIns="34285" rtlCol="0">
            <a:spAutoFit/>
          </a:bodyPr>
          <a:lstStyle/>
          <a:p>
            <a:pPr marL="0" marR="0" lvl="0" indent="0" algn="l" defTabSz="914400" eaLnBrk="1" fontAlgn="auto" latinLnBrk="0" hangingPunct="1">
              <a:lnSpc>
                <a:spcPct val="150000"/>
              </a:lnSpc>
              <a:spcBef>
                <a:spcPts val="0"/>
              </a:spcBef>
              <a:spcAft>
                <a:spcPts val="0"/>
              </a:spcAft>
              <a:buClrTx/>
              <a:buSzTx/>
              <a:buFontTx/>
              <a:buNone/>
              <a:defRPr/>
            </a:pPr>
            <a:r>
              <a:rPr lang="zh-CN" altLang="zh-CN" sz="800" b="0" dirty="0" smtClean="0"/>
              <a:t>教师在教学内容、教学方法、教学模式上有更多自主权，从被动的课程实施者转变为积极的课程规划师、资源开发者、教学设计者、课堂操作员。</a:t>
            </a:r>
            <a:endParaRPr kumimoji="0" lang="zh-CN" altLang="en-US" sz="8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165" name="TextBox 164"/>
          <p:cNvSpPr txBox="1"/>
          <p:nvPr/>
        </p:nvSpPr>
        <p:spPr>
          <a:xfrm>
            <a:off x="6487055" y="2801144"/>
            <a:ext cx="1050290" cy="344170"/>
          </a:xfrm>
          <a:prstGeom prst="rect">
            <a:avLst/>
          </a:prstGeom>
          <a:noFill/>
          <a:scene3d>
            <a:camera prst="orthographicFront">
              <a:rot lat="0" lon="600000" rev="0"/>
            </a:camera>
            <a:lightRig rig="threePt" dir="t"/>
          </a:scene3d>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FF9900"/>
                </a:solidFill>
                <a:effectLst/>
                <a:uLnTx/>
                <a:uFillTx/>
                <a:latin typeface="微软雅黑" panose="020B0503020204020204" pitchFamily="34" charset="-122"/>
                <a:ea typeface="微软雅黑" panose="020B0503020204020204" pitchFamily="34" charset="-122"/>
              </a:defRPr>
            </a:lvl1pPr>
          </a:lstStyle>
          <a:p>
            <a:pPr algn="ctr"/>
            <a:r>
              <a:rPr lang="zh-CN" altLang="en-US" sz="1800" b="0" dirty="0" smtClean="0">
                <a:solidFill>
                  <a:schemeClr val="accent3">
                    <a:lumMod val="50000"/>
                  </a:schemeClr>
                </a:solidFill>
                <a:latin typeface="微软雅黑" panose="020B0503020204020204" pitchFamily="34" charset="-122"/>
                <a:ea typeface="微软雅黑" panose="020B0503020204020204" pitchFamily="34" charset="-122"/>
              </a:rPr>
              <a:t>学生层面</a:t>
            </a:r>
            <a:endParaRPr lang="zh-CN" altLang="en-US" sz="1800" b="0" dirty="0" smtClean="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66" name="TextBox 165"/>
          <p:cNvSpPr txBox="1"/>
          <p:nvPr/>
        </p:nvSpPr>
        <p:spPr>
          <a:xfrm>
            <a:off x="6350800" y="3105944"/>
            <a:ext cx="1259882" cy="1359535"/>
          </a:xfrm>
          <a:prstGeom prst="rect">
            <a:avLst/>
          </a:prstGeom>
          <a:noFill/>
          <a:scene3d>
            <a:camera prst="orthographicFront">
              <a:rot lat="0" lon="600000" rev="0"/>
            </a:camera>
            <a:lightRig rig="threePt" dir="t"/>
          </a:scene3d>
        </p:spPr>
        <p:txBody>
          <a:bodyPr wrap="square" lIns="68571" tIns="34285" rIns="68571" bIns="34285" rtlCol="0">
            <a:spAutoFit/>
          </a:bodyPr>
          <a:lstStyle/>
          <a:p>
            <a:pPr marL="0" marR="0" lvl="0" indent="0" algn="l" defTabSz="914400" eaLnBrk="1" fontAlgn="auto" latinLnBrk="0" hangingPunct="1">
              <a:lnSpc>
                <a:spcPct val="150000"/>
              </a:lnSpc>
              <a:spcBef>
                <a:spcPts val="0"/>
              </a:spcBef>
              <a:spcAft>
                <a:spcPts val="0"/>
              </a:spcAft>
              <a:buClrTx/>
              <a:buSzTx/>
              <a:buFontTx/>
              <a:buNone/>
              <a:defRPr/>
            </a:pPr>
            <a:r>
              <a:rPr lang="zh-CN" altLang="zh-CN" sz="800" b="0" dirty="0" smtClean="0"/>
              <a:t>研究性学习课程开发实施主体自然是学生，以学定教离不开对主体学生的的研究，研究性学习方式具有动态性，一般呈现怎么样形式、如何进行研究，需要引导学生深入探讨</a:t>
            </a:r>
            <a:endParaRPr lang="zh-CN" altLang="zh-CN" sz="800" b="0" dirty="0" smtClean="0"/>
          </a:p>
        </p:txBody>
      </p:sp>
      <p:pic>
        <p:nvPicPr>
          <p:cNvPr id="136" name="Picture 2"/>
          <p:cNvPicPr>
            <a:picLocks noChangeAspect="1" noChangeArrowheads="1"/>
          </p:cNvPicPr>
          <p:nvPr/>
        </p:nvPicPr>
        <p:blipFill>
          <a:blip r:embed="rId2" cstate="print"/>
          <a:srcRect/>
          <a:stretch>
            <a:fillRect/>
          </a:stretch>
        </p:blipFill>
        <p:spPr bwMode="auto">
          <a:xfrm>
            <a:off x="8382794" y="134144"/>
            <a:ext cx="433887" cy="362744"/>
          </a:xfrm>
          <a:prstGeom prst="rect">
            <a:avLst/>
          </a:prstGeom>
          <a:noFill/>
          <a:ln w="9525">
            <a:noFill/>
            <a:miter lim="800000"/>
            <a:headEnd/>
            <a:tailEnd/>
          </a:ln>
        </p:spPr>
      </p:pic>
      <p:sp>
        <p:nvSpPr>
          <p:cNvPr id="144" name="TextBox 143"/>
          <p:cNvSpPr txBox="1"/>
          <p:nvPr/>
        </p:nvSpPr>
        <p:spPr>
          <a:xfrm>
            <a:off x="610394" y="438944"/>
            <a:ext cx="685800" cy="369332"/>
          </a:xfrm>
          <a:prstGeom prst="rect">
            <a:avLst/>
          </a:prstGeom>
          <a:noFill/>
        </p:spPr>
        <p:txBody>
          <a:bodyPr wrap="square" rtlCol="0">
            <a:spAutoFit/>
          </a:bodyPr>
          <a:lstStyle/>
          <a:p>
            <a:r>
              <a:rPr lang="zh-CN" altLang="en-US" dirty="0" smtClean="0"/>
              <a:t>（一）</a:t>
            </a:r>
            <a:endParaRPr lang="zh-CN" altLang="en-US" dirty="0"/>
          </a:p>
        </p:txBody>
      </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par>
                                <p:cTn id="8" presetID="53" presetClass="entr" presetSubtype="16"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 calcmode="lin" valueType="num">
                                      <p:cBhvr>
                                        <p:cTn id="10" dur="500" fill="hold"/>
                                        <p:tgtEl>
                                          <p:spTgt spid="97"/>
                                        </p:tgtEl>
                                        <p:attrNameLst>
                                          <p:attrName>ppt_w</p:attrName>
                                        </p:attrNameLst>
                                      </p:cBhvr>
                                      <p:tavLst>
                                        <p:tav tm="0">
                                          <p:val>
                                            <p:fltVal val="0"/>
                                          </p:val>
                                        </p:tav>
                                        <p:tav tm="100000">
                                          <p:val>
                                            <p:strVal val="#ppt_w"/>
                                          </p:val>
                                        </p:tav>
                                      </p:tavLst>
                                    </p:anim>
                                    <p:anim calcmode="lin" valueType="num">
                                      <p:cBhvr>
                                        <p:cTn id="11" dur="500" fill="hold"/>
                                        <p:tgtEl>
                                          <p:spTgt spid="97"/>
                                        </p:tgtEl>
                                        <p:attrNameLst>
                                          <p:attrName>ppt_h</p:attrName>
                                        </p:attrNameLst>
                                      </p:cBhvr>
                                      <p:tavLst>
                                        <p:tav tm="0">
                                          <p:val>
                                            <p:fltVal val="0"/>
                                          </p:val>
                                        </p:tav>
                                        <p:tav tm="100000">
                                          <p:val>
                                            <p:strVal val="#ppt_h"/>
                                          </p:val>
                                        </p:tav>
                                      </p:tavLst>
                                    </p:anim>
                                    <p:animEffect transition="in" filter="fade">
                                      <p:cBhvr>
                                        <p:cTn id="12" dur="500"/>
                                        <p:tgtEl>
                                          <p:spTgt spid="9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4"/>
                                        </p:tgtEl>
                                        <p:attrNameLst>
                                          <p:attrName>style.visibility</p:attrName>
                                        </p:attrNameLst>
                                      </p:cBhvr>
                                      <p:to>
                                        <p:strVal val="visible"/>
                                      </p:to>
                                    </p:set>
                                    <p:animEffect transition="in" filter="wipe(left)">
                                      <p:cBhvr>
                                        <p:cTn id="16" dur="500"/>
                                        <p:tgtEl>
                                          <p:spTgt spid="154"/>
                                        </p:tgtEl>
                                      </p:cBhvr>
                                    </p:animEffect>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24"/>
                                        </p:tgtEl>
                                        <p:attrNameLst>
                                          <p:attrName>style.visibility</p:attrName>
                                        </p:attrNameLst>
                                      </p:cBhvr>
                                      <p:to>
                                        <p:strVal val="visible"/>
                                      </p:to>
                                    </p:set>
                                    <p:anim calcmode="lin" valueType="num">
                                      <p:cBhvr>
                                        <p:cTn id="26" dur="500" fill="hold"/>
                                        <p:tgtEl>
                                          <p:spTgt spid="124"/>
                                        </p:tgtEl>
                                        <p:attrNameLst>
                                          <p:attrName>ppt_w</p:attrName>
                                        </p:attrNameLst>
                                      </p:cBhvr>
                                      <p:tavLst>
                                        <p:tav tm="0">
                                          <p:val>
                                            <p:fltVal val="0"/>
                                          </p:val>
                                        </p:tav>
                                        <p:tav tm="100000">
                                          <p:val>
                                            <p:strVal val="#ppt_w"/>
                                          </p:val>
                                        </p:tav>
                                      </p:tavLst>
                                    </p:anim>
                                    <p:anim calcmode="lin" valueType="num">
                                      <p:cBhvr>
                                        <p:cTn id="27" dur="500" fill="hold"/>
                                        <p:tgtEl>
                                          <p:spTgt spid="124"/>
                                        </p:tgtEl>
                                        <p:attrNameLst>
                                          <p:attrName>ppt_h</p:attrName>
                                        </p:attrNameLst>
                                      </p:cBhvr>
                                      <p:tavLst>
                                        <p:tav tm="0">
                                          <p:val>
                                            <p:fltVal val="0"/>
                                          </p:val>
                                        </p:tav>
                                        <p:tav tm="100000">
                                          <p:val>
                                            <p:strVal val="#ppt_h"/>
                                          </p:val>
                                        </p:tav>
                                      </p:tavLst>
                                    </p:anim>
                                    <p:animEffect transition="in" filter="fade">
                                      <p:cBhvr>
                                        <p:cTn id="28" dur="500"/>
                                        <p:tgtEl>
                                          <p:spTgt spid="124"/>
                                        </p:tgtEl>
                                      </p:cBhvr>
                                    </p:animEffect>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125"/>
                                        </p:tgtEl>
                                        <p:attrNameLst>
                                          <p:attrName>style.visibility</p:attrName>
                                        </p:attrNameLst>
                                      </p:cBhvr>
                                      <p:to>
                                        <p:strVal val="visible"/>
                                      </p:to>
                                    </p:set>
                                    <p:animEffect transition="in" filter="randombar(horizontal)">
                                      <p:cBhvr>
                                        <p:cTn id="32" dur="500"/>
                                        <p:tgtEl>
                                          <p:spTgt spid="125"/>
                                        </p:tgtEl>
                                      </p:cBhvr>
                                    </p:animEffect>
                                  </p:childTnLst>
                                </p:cTn>
                              </p:par>
                              <p:par>
                                <p:cTn id="33" presetID="22" presetClass="entr" presetSubtype="8"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wipe(left)">
                                      <p:cBhvr>
                                        <p:cTn id="35" dur="800"/>
                                        <p:tgtEl>
                                          <p:spTgt spid="62"/>
                                        </p:tgtEl>
                                      </p:cBhvr>
                                    </p:animEffect>
                                  </p:childTnLst>
                                </p:cTn>
                              </p:par>
                              <p:par>
                                <p:cTn id="36" presetID="53" presetClass="entr" presetSubtype="16" fill="hold" nodeType="withEffect">
                                  <p:stCondLst>
                                    <p:cond delay="30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par>
                                <p:cTn id="41" presetID="53" presetClass="entr" presetSubtype="16" fill="hold" nodeType="withEffect">
                                  <p:stCondLst>
                                    <p:cond delay="30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par>
                                <p:cTn id="46" presetID="53" presetClass="entr" presetSubtype="16" fill="hold" nodeType="withEffect">
                                  <p:stCondLst>
                                    <p:cond delay="300"/>
                                  </p:stCondLst>
                                  <p:childTnLst>
                                    <p:set>
                                      <p:cBhvr>
                                        <p:cTn id="47" dur="1" fill="hold">
                                          <p:stCondLst>
                                            <p:cond delay="0"/>
                                          </p:stCondLst>
                                        </p:cTn>
                                        <p:tgtEl>
                                          <p:spTgt spid="95"/>
                                        </p:tgtEl>
                                        <p:attrNameLst>
                                          <p:attrName>style.visibility</p:attrName>
                                        </p:attrNameLst>
                                      </p:cBhvr>
                                      <p:to>
                                        <p:strVal val="visible"/>
                                      </p:to>
                                    </p:set>
                                    <p:anim calcmode="lin" valueType="num">
                                      <p:cBhvr>
                                        <p:cTn id="48" dur="500" fill="hold"/>
                                        <p:tgtEl>
                                          <p:spTgt spid="95"/>
                                        </p:tgtEl>
                                        <p:attrNameLst>
                                          <p:attrName>ppt_w</p:attrName>
                                        </p:attrNameLst>
                                      </p:cBhvr>
                                      <p:tavLst>
                                        <p:tav tm="0">
                                          <p:val>
                                            <p:fltVal val="0"/>
                                          </p:val>
                                        </p:tav>
                                        <p:tav tm="100000">
                                          <p:val>
                                            <p:strVal val="#ppt_w"/>
                                          </p:val>
                                        </p:tav>
                                      </p:tavLst>
                                    </p:anim>
                                    <p:anim calcmode="lin" valueType="num">
                                      <p:cBhvr>
                                        <p:cTn id="49" dur="500" fill="hold"/>
                                        <p:tgtEl>
                                          <p:spTgt spid="95"/>
                                        </p:tgtEl>
                                        <p:attrNameLst>
                                          <p:attrName>ppt_h</p:attrName>
                                        </p:attrNameLst>
                                      </p:cBhvr>
                                      <p:tavLst>
                                        <p:tav tm="0">
                                          <p:val>
                                            <p:fltVal val="0"/>
                                          </p:val>
                                        </p:tav>
                                        <p:tav tm="100000">
                                          <p:val>
                                            <p:strVal val="#ppt_h"/>
                                          </p:val>
                                        </p:tav>
                                      </p:tavLst>
                                    </p:anim>
                                    <p:animEffect transition="in" filter="fade">
                                      <p:cBhvr>
                                        <p:cTn id="50" dur="500"/>
                                        <p:tgtEl>
                                          <p:spTgt spid="95"/>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161"/>
                                        </p:tgtEl>
                                        <p:attrNameLst>
                                          <p:attrName>style.visibility</p:attrName>
                                        </p:attrNameLst>
                                      </p:cBhvr>
                                      <p:to>
                                        <p:strVal val="visible"/>
                                      </p:to>
                                    </p:set>
                                    <p:animEffect transition="in" filter="wipe(left)">
                                      <p:cBhvr>
                                        <p:cTn id="54" dur="500"/>
                                        <p:tgtEl>
                                          <p:spTgt spid="161"/>
                                        </p:tgtEl>
                                      </p:cBhvr>
                                    </p:animEffect>
                                  </p:childTnLst>
                                </p:cTn>
                              </p:par>
                            </p:childTnLst>
                          </p:cTn>
                        </p:par>
                        <p:par>
                          <p:cTn id="55" fill="hold">
                            <p:stCondLst>
                              <p:cond delay="2500"/>
                            </p:stCondLst>
                            <p:childTnLst>
                              <p:par>
                                <p:cTn id="56" presetID="22" presetClass="entr" presetSubtype="1" fill="hold" grpId="0" nodeType="afterEffect">
                                  <p:stCondLst>
                                    <p:cond delay="0"/>
                                  </p:stCondLst>
                                  <p:childTnLst>
                                    <p:set>
                                      <p:cBhvr>
                                        <p:cTn id="57" dur="1" fill="hold">
                                          <p:stCondLst>
                                            <p:cond delay="0"/>
                                          </p:stCondLst>
                                        </p:cTn>
                                        <p:tgtEl>
                                          <p:spTgt spid="162"/>
                                        </p:tgtEl>
                                        <p:attrNameLst>
                                          <p:attrName>style.visibility</p:attrName>
                                        </p:attrNameLst>
                                      </p:cBhvr>
                                      <p:to>
                                        <p:strVal val="visible"/>
                                      </p:to>
                                    </p:set>
                                    <p:animEffect transition="in" filter="wipe(up)">
                                      <p:cBhvr>
                                        <p:cTn id="58" dur="500"/>
                                        <p:tgtEl>
                                          <p:spTgt spid="162"/>
                                        </p:tgtEl>
                                      </p:cBhvr>
                                    </p:animEffect>
                                  </p:childTnLst>
                                </p:cTn>
                              </p:par>
                              <p:par>
                                <p:cTn id="59" presetID="53" presetClass="entr" presetSubtype="16" fill="hold" nodeType="withEffect">
                                  <p:stCondLst>
                                    <p:cond delay="0"/>
                                  </p:stCondLst>
                                  <p:childTnLst>
                                    <p:set>
                                      <p:cBhvr>
                                        <p:cTn id="60" dur="1" fill="hold">
                                          <p:stCondLst>
                                            <p:cond delay="0"/>
                                          </p:stCondLst>
                                        </p:cTn>
                                        <p:tgtEl>
                                          <p:spTgt spid="90"/>
                                        </p:tgtEl>
                                        <p:attrNameLst>
                                          <p:attrName>style.visibility</p:attrName>
                                        </p:attrNameLst>
                                      </p:cBhvr>
                                      <p:to>
                                        <p:strVal val="visible"/>
                                      </p:to>
                                    </p:set>
                                    <p:anim calcmode="lin" valueType="num">
                                      <p:cBhvr>
                                        <p:cTn id="61" dur="500" fill="hold"/>
                                        <p:tgtEl>
                                          <p:spTgt spid="90"/>
                                        </p:tgtEl>
                                        <p:attrNameLst>
                                          <p:attrName>ppt_w</p:attrName>
                                        </p:attrNameLst>
                                      </p:cBhvr>
                                      <p:tavLst>
                                        <p:tav tm="0">
                                          <p:val>
                                            <p:fltVal val="0"/>
                                          </p:val>
                                        </p:tav>
                                        <p:tav tm="100000">
                                          <p:val>
                                            <p:strVal val="#ppt_w"/>
                                          </p:val>
                                        </p:tav>
                                      </p:tavLst>
                                    </p:anim>
                                    <p:anim calcmode="lin" valueType="num">
                                      <p:cBhvr>
                                        <p:cTn id="62" dur="500" fill="hold"/>
                                        <p:tgtEl>
                                          <p:spTgt spid="90"/>
                                        </p:tgtEl>
                                        <p:attrNameLst>
                                          <p:attrName>ppt_h</p:attrName>
                                        </p:attrNameLst>
                                      </p:cBhvr>
                                      <p:tavLst>
                                        <p:tav tm="0">
                                          <p:val>
                                            <p:fltVal val="0"/>
                                          </p:val>
                                        </p:tav>
                                        <p:tav tm="100000">
                                          <p:val>
                                            <p:strVal val="#ppt_h"/>
                                          </p:val>
                                        </p:tav>
                                      </p:tavLst>
                                    </p:anim>
                                    <p:animEffect transition="in" filter="fade">
                                      <p:cBhvr>
                                        <p:cTn id="63" dur="500"/>
                                        <p:tgtEl>
                                          <p:spTgt spid="90"/>
                                        </p:tgtEl>
                                      </p:cBhvr>
                                    </p:animEffect>
                                  </p:childTnLst>
                                </p:cTn>
                              </p:par>
                              <p:par>
                                <p:cTn id="64" presetID="22" presetClass="entr" presetSubtype="8" fill="hold" grpId="0" nodeType="withEffect">
                                  <p:stCondLst>
                                    <p:cond delay="500"/>
                                  </p:stCondLst>
                                  <p:childTnLst>
                                    <p:set>
                                      <p:cBhvr>
                                        <p:cTn id="65" dur="1" fill="hold">
                                          <p:stCondLst>
                                            <p:cond delay="0"/>
                                          </p:stCondLst>
                                        </p:cTn>
                                        <p:tgtEl>
                                          <p:spTgt spid="163"/>
                                        </p:tgtEl>
                                        <p:attrNameLst>
                                          <p:attrName>style.visibility</p:attrName>
                                        </p:attrNameLst>
                                      </p:cBhvr>
                                      <p:to>
                                        <p:strVal val="visible"/>
                                      </p:to>
                                    </p:set>
                                    <p:animEffect transition="in" filter="wipe(left)">
                                      <p:cBhvr>
                                        <p:cTn id="66" dur="500"/>
                                        <p:tgtEl>
                                          <p:spTgt spid="163"/>
                                        </p:tgtEl>
                                      </p:cBhvr>
                                    </p:animEffect>
                                  </p:childTnLst>
                                </p:cTn>
                              </p:par>
                              <p:par>
                                <p:cTn id="67" presetID="22" presetClass="entr" presetSubtype="1" fill="hold" grpId="0" nodeType="withEffect">
                                  <p:stCondLst>
                                    <p:cond delay="500"/>
                                  </p:stCondLst>
                                  <p:childTnLst>
                                    <p:set>
                                      <p:cBhvr>
                                        <p:cTn id="68" dur="1" fill="hold">
                                          <p:stCondLst>
                                            <p:cond delay="0"/>
                                          </p:stCondLst>
                                        </p:cTn>
                                        <p:tgtEl>
                                          <p:spTgt spid="164"/>
                                        </p:tgtEl>
                                        <p:attrNameLst>
                                          <p:attrName>style.visibility</p:attrName>
                                        </p:attrNameLst>
                                      </p:cBhvr>
                                      <p:to>
                                        <p:strVal val="visible"/>
                                      </p:to>
                                    </p:set>
                                    <p:animEffect transition="in" filter="wipe(up)">
                                      <p:cBhvr>
                                        <p:cTn id="69" dur="500"/>
                                        <p:tgtEl>
                                          <p:spTgt spid="164"/>
                                        </p:tgtEl>
                                      </p:cBhvr>
                                    </p:animEffect>
                                  </p:childTnLst>
                                </p:cTn>
                              </p:par>
                              <p:par>
                                <p:cTn id="70" presetID="53" presetClass="entr" presetSubtype="16" fill="hold" nodeType="withEffect">
                                  <p:stCondLst>
                                    <p:cond delay="500"/>
                                  </p:stCondLst>
                                  <p:childTnLst>
                                    <p:set>
                                      <p:cBhvr>
                                        <p:cTn id="71" dur="1" fill="hold">
                                          <p:stCondLst>
                                            <p:cond delay="0"/>
                                          </p:stCondLst>
                                        </p:cTn>
                                        <p:tgtEl>
                                          <p:spTgt spid="91"/>
                                        </p:tgtEl>
                                        <p:attrNameLst>
                                          <p:attrName>style.visibility</p:attrName>
                                        </p:attrNameLst>
                                      </p:cBhvr>
                                      <p:to>
                                        <p:strVal val="visible"/>
                                      </p:to>
                                    </p:set>
                                    <p:anim calcmode="lin" valueType="num">
                                      <p:cBhvr>
                                        <p:cTn id="72" dur="500" fill="hold"/>
                                        <p:tgtEl>
                                          <p:spTgt spid="91"/>
                                        </p:tgtEl>
                                        <p:attrNameLst>
                                          <p:attrName>ppt_w</p:attrName>
                                        </p:attrNameLst>
                                      </p:cBhvr>
                                      <p:tavLst>
                                        <p:tav tm="0">
                                          <p:val>
                                            <p:fltVal val="0"/>
                                          </p:val>
                                        </p:tav>
                                        <p:tav tm="100000">
                                          <p:val>
                                            <p:strVal val="#ppt_w"/>
                                          </p:val>
                                        </p:tav>
                                      </p:tavLst>
                                    </p:anim>
                                    <p:anim calcmode="lin" valueType="num">
                                      <p:cBhvr>
                                        <p:cTn id="73" dur="500" fill="hold"/>
                                        <p:tgtEl>
                                          <p:spTgt spid="91"/>
                                        </p:tgtEl>
                                        <p:attrNameLst>
                                          <p:attrName>ppt_h</p:attrName>
                                        </p:attrNameLst>
                                      </p:cBhvr>
                                      <p:tavLst>
                                        <p:tav tm="0">
                                          <p:val>
                                            <p:fltVal val="0"/>
                                          </p:val>
                                        </p:tav>
                                        <p:tav tm="100000">
                                          <p:val>
                                            <p:strVal val="#ppt_h"/>
                                          </p:val>
                                        </p:tav>
                                      </p:tavLst>
                                    </p:anim>
                                    <p:animEffect transition="in" filter="fade">
                                      <p:cBhvr>
                                        <p:cTn id="74" dur="500"/>
                                        <p:tgtEl>
                                          <p:spTgt spid="91"/>
                                        </p:tgtEl>
                                      </p:cBhvr>
                                    </p:animEffect>
                                  </p:childTnLst>
                                </p:cTn>
                              </p:par>
                              <p:par>
                                <p:cTn id="75" presetID="22" presetClass="entr" presetSubtype="8" fill="hold" grpId="0" nodeType="withEffect">
                                  <p:stCondLst>
                                    <p:cond delay="900"/>
                                  </p:stCondLst>
                                  <p:childTnLst>
                                    <p:set>
                                      <p:cBhvr>
                                        <p:cTn id="76" dur="1" fill="hold">
                                          <p:stCondLst>
                                            <p:cond delay="0"/>
                                          </p:stCondLst>
                                        </p:cTn>
                                        <p:tgtEl>
                                          <p:spTgt spid="165"/>
                                        </p:tgtEl>
                                        <p:attrNameLst>
                                          <p:attrName>style.visibility</p:attrName>
                                        </p:attrNameLst>
                                      </p:cBhvr>
                                      <p:to>
                                        <p:strVal val="visible"/>
                                      </p:to>
                                    </p:set>
                                    <p:animEffect transition="in" filter="wipe(left)">
                                      <p:cBhvr>
                                        <p:cTn id="77" dur="500"/>
                                        <p:tgtEl>
                                          <p:spTgt spid="165"/>
                                        </p:tgtEl>
                                      </p:cBhvr>
                                    </p:animEffect>
                                  </p:childTnLst>
                                </p:cTn>
                              </p:par>
                              <p:par>
                                <p:cTn id="78" presetID="22" presetClass="entr" presetSubtype="1" fill="hold" grpId="0" nodeType="withEffect">
                                  <p:stCondLst>
                                    <p:cond delay="1300"/>
                                  </p:stCondLst>
                                  <p:childTnLst>
                                    <p:set>
                                      <p:cBhvr>
                                        <p:cTn id="79" dur="1" fill="hold">
                                          <p:stCondLst>
                                            <p:cond delay="0"/>
                                          </p:stCondLst>
                                        </p:cTn>
                                        <p:tgtEl>
                                          <p:spTgt spid="166"/>
                                        </p:tgtEl>
                                        <p:attrNameLst>
                                          <p:attrName>style.visibility</p:attrName>
                                        </p:attrNameLst>
                                      </p:cBhvr>
                                      <p:to>
                                        <p:strVal val="visible"/>
                                      </p:to>
                                    </p:set>
                                    <p:animEffect transition="in" filter="wipe(up)">
                                      <p:cBhvr>
                                        <p:cTn id="80" dur="500"/>
                                        <p:tgtEl>
                                          <p:spTgt spid="166"/>
                                        </p:tgtEl>
                                      </p:cBhvr>
                                    </p:animEffect>
                                  </p:childTnLst>
                                </p:cTn>
                              </p:par>
                              <p:par>
                                <p:cTn id="81" presetID="53" presetClass="entr" presetSubtype="16" fill="hold" nodeType="withEffect">
                                  <p:stCondLst>
                                    <p:cond delay="1400"/>
                                  </p:stCondLst>
                                  <p:childTnLst>
                                    <p:set>
                                      <p:cBhvr>
                                        <p:cTn id="82" dur="1" fill="hold">
                                          <p:stCondLst>
                                            <p:cond delay="0"/>
                                          </p:stCondLst>
                                        </p:cTn>
                                        <p:tgtEl>
                                          <p:spTgt spid="92"/>
                                        </p:tgtEl>
                                        <p:attrNameLst>
                                          <p:attrName>style.visibility</p:attrName>
                                        </p:attrNameLst>
                                      </p:cBhvr>
                                      <p:to>
                                        <p:strVal val="visible"/>
                                      </p:to>
                                    </p:set>
                                    <p:anim calcmode="lin" valueType="num">
                                      <p:cBhvr>
                                        <p:cTn id="83" dur="500" fill="hold"/>
                                        <p:tgtEl>
                                          <p:spTgt spid="92"/>
                                        </p:tgtEl>
                                        <p:attrNameLst>
                                          <p:attrName>ppt_w</p:attrName>
                                        </p:attrNameLst>
                                      </p:cBhvr>
                                      <p:tavLst>
                                        <p:tav tm="0">
                                          <p:val>
                                            <p:fltVal val="0"/>
                                          </p:val>
                                        </p:tav>
                                        <p:tav tm="100000">
                                          <p:val>
                                            <p:strVal val="#ppt_w"/>
                                          </p:val>
                                        </p:tav>
                                      </p:tavLst>
                                    </p:anim>
                                    <p:anim calcmode="lin" valueType="num">
                                      <p:cBhvr>
                                        <p:cTn id="84" dur="500" fill="hold"/>
                                        <p:tgtEl>
                                          <p:spTgt spid="92"/>
                                        </p:tgtEl>
                                        <p:attrNameLst>
                                          <p:attrName>ppt_h</p:attrName>
                                        </p:attrNameLst>
                                      </p:cBhvr>
                                      <p:tavLst>
                                        <p:tav tm="0">
                                          <p:val>
                                            <p:fltVal val="0"/>
                                          </p:val>
                                        </p:tav>
                                        <p:tav tm="100000">
                                          <p:val>
                                            <p:strVal val="#ppt_h"/>
                                          </p:val>
                                        </p:tav>
                                      </p:tavLst>
                                    </p:anim>
                                    <p:animEffect transition="in" filter="fade">
                                      <p:cBhvr>
                                        <p:cTn id="8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54" grpId="0"/>
      <p:bldP spid="161" grpId="0"/>
      <p:bldP spid="162" grpId="0"/>
      <p:bldP spid="163" grpId="0"/>
      <p:bldP spid="164" grpId="0"/>
      <p:bldP spid="165" grpId="0"/>
      <p:bldP spid="1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a:xfrm rot="16200000" flipH="1" flipV="1">
            <a:off x="3247672" y="1959690"/>
            <a:ext cx="1970174" cy="671181"/>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3" name="矩形 17"/>
          <p:cNvSpPr/>
          <p:nvPr/>
        </p:nvSpPr>
        <p:spPr>
          <a:xfrm rot="5400000" flipV="1">
            <a:off x="3927741" y="1959689"/>
            <a:ext cx="1970174" cy="671181"/>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4" name="矩形 15"/>
          <p:cNvSpPr/>
          <p:nvPr/>
        </p:nvSpPr>
        <p:spPr>
          <a:xfrm rot="16200000" flipH="1">
            <a:off x="3960818" y="3438686"/>
            <a:ext cx="2717633" cy="1493682"/>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5" name="矩形 15"/>
          <p:cNvSpPr/>
          <p:nvPr/>
        </p:nvSpPr>
        <p:spPr>
          <a:xfrm rot="5400000">
            <a:off x="2467137" y="3436983"/>
            <a:ext cx="2717633" cy="1493682"/>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grpSp>
        <p:nvGrpSpPr>
          <p:cNvPr id="6" name="组合 5"/>
          <p:cNvGrpSpPr/>
          <p:nvPr/>
        </p:nvGrpSpPr>
        <p:grpSpPr>
          <a:xfrm>
            <a:off x="5274586" y="1248991"/>
            <a:ext cx="773020" cy="527990"/>
            <a:chOff x="5165815" y="1157793"/>
            <a:chExt cx="1030514" cy="703770"/>
          </a:xfrm>
          <a:effectLst>
            <a:outerShdw blurRad="50800" dist="25400" dir="8100000" algn="tr" rotWithShape="0">
              <a:prstClr val="black">
                <a:alpha val="40000"/>
              </a:prstClr>
            </a:outerShdw>
          </a:effectLst>
        </p:grpSpPr>
        <p:sp>
          <p:nvSpPr>
            <p:cNvPr id="7" name="文本框 6"/>
            <p:cNvSpPr txBox="1"/>
            <p:nvPr/>
          </p:nvSpPr>
          <p:spPr>
            <a:xfrm>
              <a:off x="5249656" y="1157793"/>
              <a:ext cx="830212" cy="676899"/>
            </a:xfrm>
            <a:prstGeom prst="rect">
              <a:avLst/>
            </a:prstGeom>
            <a:noFill/>
          </p:spPr>
          <p:txBody>
            <a:bodyPr wrap="square" rtlCol="0">
              <a:spAutoFit/>
            </a:bodyPr>
            <a:lstStyle/>
            <a:p>
              <a:pPr algn="ctr"/>
              <a:r>
                <a:rPr lang="en-US" altLang="zh-CN" sz="2700" dirty="0">
                  <a:solidFill>
                    <a:schemeClr val="accent2"/>
                  </a:solidFill>
                  <a:latin typeface="汉仪菱心体简" panose="02010609000101010101" pitchFamily="49" charset="-122"/>
                  <a:ea typeface="汉仪菱心体简" panose="02010609000101010101" pitchFamily="49" charset="-122"/>
                </a:rPr>
                <a:t>02</a:t>
              </a:r>
              <a:endParaRPr lang="zh-CN" altLang="en-US" sz="2700" dirty="0">
                <a:solidFill>
                  <a:schemeClr val="accent2"/>
                </a:solidFill>
                <a:latin typeface="汉仪菱心体简" panose="02010609000101010101" pitchFamily="49" charset="-122"/>
                <a:ea typeface="汉仪菱心体简" panose="02010609000101010101" pitchFamily="49" charset="-122"/>
              </a:endParaRPr>
            </a:p>
          </p:txBody>
        </p:sp>
        <p:sp>
          <p:nvSpPr>
            <p:cNvPr id="8" name="文本框 7"/>
            <p:cNvSpPr txBox="1"/>
            <p:nvPr/>
          </p:nvSpPr>
          <p:spPr>
            <a:xfrm>
              <a:off x="5165815" y="1594905"/>
              <a:ext cx="1030514" cy="266658"/>
            </a:xfrm>
            <a:prstGeom prst="rect">
              <a:avLst/>
            </a:prstGeom>
            <a:noFill/>
          </p:spPr>
          <p:txBody>
            <a:bodyPr wrap="square" rtlCol="0">
              <a:spAutoFit/>
            </a:bodyPr>
            <a:lstStyle/>
            <a:p>
              <a:pPr algn="ctr"/>
              <a:r>
                <a:rPr lang="en-US" altLang="zh-CN" sz="700" dirty="0">
                  <a:solidFill>
                    <a:schemeClr val="accent2"/>
                  </a:solidFill>
                  <a:latin typeface="汉仪菱心体简" panose="02010609000101010101" pitchFamily="49" charset="-122"/>
                  <a:ea typeface="汉仪菱心体简" panose="02010609000101010101" pitchFamily="49" charset="-122"/>
                </a:rPr>
                <a:t>OPTION</a:t>
              </a:r>
              <a:endParaRPr lang="zh-CN" altLang="en-US" sz="700" dirty="0">
                <a:solidFill>
                  <a:schemeClr val="accent2"/>
                </a:solidFill>
                <a:latin typeface="汉仪菱心体简" panose="02010609000101010101" pitchFamily="49" charset="-122"/>
                <a:ea typeface="汉仪菱心体简" panose="02010609000101010101" pitchFamily="49" charset="-122"/>
              </a:endParaRPr>
            </a:p>
          </p:txBody>
        </p:sp>
      </p:grpSp>
      <p:grpSp>
        <p:nvGrpSpPr>
          <p:cNvPr id="9" name="组合 8"/>
          <p:cNvGrpSpPr/>
          <p:nvPr/>
        </p:nvGrpSpPr>
        <p:grpSpPr>
          <a:xfrm>
            <a:off x="5026080" y="3209624"/>
            <a:ext cx="773020" cy="527990"/>
            <a:chOff x="5165815" y="1157793"/>
            <a:chExt cx="1030514" cy="703770"/>
          </a:xfrm>
          <a:effectLst>
            <a:outerShdw blurRad="50800" dist="25400" dir="8100000" algn="tr" rotWithShape="0">
              <a:prstClr val="black">
                <a:alpha val="40000"/>
              </a:prstClr>
            </a:outerShdw>
          </a:effectLst>
        </p:grpSpPr>
        <p:sp>
          <p:nvSpPr>
            <p:cNvPr id="10" name="文本框 9"/>
            <p:cNvSpPr txBox="1"/>
            <p:nvPr/>
          </p:nvSpPr>
          <p:spPr>
            <a:xfrm>
              <a:off x="5249656" y="1157793"/>
              <a:ext cx="830212" cy="676899"/>
            </a:xfrm>
            <a:prstGeom prst="rect">
              <a:avLst/>
            </a:prstGeom>
            <a:noFill/>
          </p:spPr>
          <p:txBody>
            <a:bodyPr wrap="square" rtlCol="0">
              <a:spAutoFit/>
            </a:bodyPr>
            <a:lstStyle/>
            <a:p>
              <a:pPr algn="ctr"/>
              <a:r>
                <a:rPr lang="en-US" altLang="zh-CN" sz="2700" dirty="0">
                  <a:solidFill>
                    <a:schemeClr val="accent2"/>
                  </a:solidFill>
                  <a:latin typeface="汉仪菱心体简" panose="02010609000101010101" pitchFamily="49" charset="-122"/>
                  <a:ea typeface="汉仪菱心体简" panose="02010609000101010101" pitchFamily="49" charset="-122"/>
                </a:rPr>
                <a:t>04</a:t>
              </a:r>
              <a:endParaRPr lang="zh-CN" altLang="en-US" sz="2700" dirty="0">
                <a:solidFill>
                  <a:schemeClr val="accent2"/>
                </a:solidFill>
                <a:latin typeface="汉仪菱心体简" panose="02010609000101010101" pitchFamily="49" charset="-122"/>
                <a:ea typeface="汉仪菱心体简" panose="02010609000101010101" pitchFamily="49" charset="-122"/>
              </a:endParaRPr>
            </a:p>
          </p:txBody>
        </p:sp>
        <p:sp>
          <p:nvSpPr>
            <p:cNvPr id="11" name="文本框 10"/>
            <p:cNvSpPr txBox="1"/>
            <p:nvPr/>
          </p:nvSpPr>
          <p:spPr>
            <a:xfrm>
              <a:off x="5165815" y="1594905"/>
              <a:ext cx="1030514" cy="266658"/>
            </a:xfrm>
            <a:prstGeom prst="rect">
              <a:avLst/>
            </a:prstGeom>
            <a:noFill/>
          </p:spPr>
          <p:txBody>
            <a:bodyPr wrap="square" rtlCol="0">
              <a:spAutoFit/>
            </a:bodyPr>
            <a:lstStyle/>
            <a:p>
              <a:pPr algn="ctr"/>
              <a:r>
                <a:rPr lang="en-US" altLang="zh-CN" sz="700" dirty="0">
                  <a:solidFill>
                    <a:schemeClr val="accent2"/>
                  </a:solidFill>
                  <a:latin typeface="汉仪菱心体简" panose="02010609000101010101" pitchFamily="49" charset="-122"/>
                  <a:ea typeface="汉仪菱心体简" panose="02010609000101010101" pitchFamily="49" charset="-122"/>
                </a:rPr>
                <a:t>OPTION</a:t>
              </a:r>
              <a:endParaRPr lang="zh-CN" altLang="en-US" sz="700" dirty="0">
                <a:solidFill>
                  <a:schemeClr val="accent2"/>
                </a:solidFill>
                <a:latin typeface="汉仪菱心体简" panose="02010609000101010101" pitchFamily="49" charset="-122"/>
                <a:ea typeface="汉仪菱心体简" panose="02010609000101010101" pitchFamily="49" charset="-122"/>
              </a:endParaRPr>
            </a:p>
          </p:txBody>
        </p:sp>
      </p:grpSp>
      <p:grpSp>
        <p:nvGrpSpPr>
          <p:cNvPr id="12" name="组合 11"/>
          <p:cNvGrpSpPr/>
          <p:nvPr/>
        </p:nvGrpSpPr>
        <p:grpSpPr>
          <a:xfrm>
            <a:off x="3368226" y="3209624"/>
            <a:ext cx="773020" cy="527990"/>
            <a:chOff x="5165815" y="1157793"/>
            <a:chExt cx="1030514" cy="703770"/>
          </a:xfrm>
          <a:effectLst>
            <a:outerShdw blurRad="50800" dist="25400" dir="8100000" algn="tr" rotWithShape="0">
              <a:prstClr val="black">
                <a:alpha val="40000"/>
              </a:prstClr>
            </a:outerShdw>
          </a:effectLst>
        </p:grpSpPr>
        <p:sp>
          <p:nvSpPr>
            <p:cNvPr id="13" name="文本框 12"/>
            <p:cNvSpPr txBox="1"/>
            <p:nvPr/>
          </p:nvSpPr>
          <p:spPr>
            <a:xfrm>
              <a:off x="5249656" y="1157793"/>
              <a:ext cx="830212" cy="676899"/>
            </a:xfrm>
            <a:prstGeom prst="rect">
              <a:avLst/>
            </a:prstGeom>
            <a:noFill/>
          </p:spPr>
          <p:txBody>
            <a:bodyPr wrap="square" rtlCol="0">
              <a:spAutoFit/>
            </a:bodyPr>
            <a:lstStyle/>
            <a:p>
              <a:pPr algn="ctr"/>
              <a:r>
                <a:rPr lang="en-US" altLang="zh-CN" sz="2700" dirty="0">
                  <a:solidFill>
                    <a:schemeClr val="accent2"/>
                  </a:solidFill>
                  <a:latin typeface="汉仪菱心体简" panose="02010609000101010101" pitchFamily="49" charset="-122"/>
                  <a:ea typeface="汉仪菱心体简" panose="02010609000101010101" pitchFamily="49" charset="-122"/>
                </a:rPr>
                <a:t>03</a:t>
              </a:r>
              <a:endParaRPr lang="zh-CN" altLang="en-US" sz="2700" dirty="0">
                <a:solidFill>
                  <a:schemeClr val="accent2"/>
                </a:solidFill>
                <a:latin typeface="汉仪菱心体简" panose="02010609000101010101" pitchFamily="49" charset="-122"/>
                <a:ea typeface="汉仪菱心体简" panose="02010609000101010101" pitchFamily="49" charset="-122"/>
              </a:endParaRPr>
            </a:p>
          </p:txBody>
        </p:sp>
        <p:sp>
          <p:nvSpPr>
            <p:cNvPr id="14" name="文本框 13"/>
            <p:cNvSpPr txBox="1"/>
            <p:nvPr/>
          </p:nvSpPr>
          <p:spPr>
            <a:xfrm>
              <a:off x="5165815" y="1594905"/>
              <a:ext cx="1030514" cy="266658"/>
            </a:xfrm>
            <a:prstGeom prst="rect">
              <a:avLst/>
            </a:prstGeom>
            <a:noFill/>
          </p:spPr>
          <p:txBody>
            <a:bodyPr wrap="square" rtlCol="0">
              <a:spAutoFit/>
            </a:bodyPr>
            <a:lstStyle/>
            <a:p>
              <a:pPr algn="ctr"/>
              <a:r>
                <a:rPr lang="en-US" altLang="zh-CN" sz="700" dirty="0">
                  <a:solidFill>
                    <a:schemeClr val="accent2"/>
                  </a:solidFill>
                  <a:latin typeface="汉仪菱心体简" panose="02010609000101010101" pitchFamily="49" charset="-122"/>
                  <a:ea typeface="汉仪菱心体简" panose="02010609000101010101" pitchFamily="49" charset="-122"/>
                </a:rPr>
                <a:t>OPTION</a:t>
              </a:r>
              <a:endParaRPr lang="zh-CN" altLang="en-US" sz="700" dirty="0">
                <a:solidFill>
                  <a:schemeClr val="accent2"/>
                </a:solidFill>
                <a:latin typeface="汉仪菱心体简" panose="02010609000101010101" pitchFamily="49" charset="-122"/>
                <a:ea typeface="汉仪菱心体简" panose="02010609000101010101" pitchFamily="49" charset="-122"/>
              </a:endParaRPr>
            </a:p>
          </p:txBody>
        </p:sp>
      </p:grpSp>
      <p:grpSp>
        <p:nvGrpSpPr>
          <p:cNvPr id="15" name="组合 14"/>
          <p:cNvGrpSpPr/>
          <p:nvPr/>
        </p:nvGrpSpPr>
        <p:grpSpPr>
          <a:xfrm>
            <a:off x="762794" y="1429544"/>
            <a:ext cx="5408780" cy="2867660"/>
            <a:chOff x="1490901" y="1875441"/>
            <a:chExt cx="7210458" cy="3822369"/>
          </a:xfrm>
        </p:grpSpPr>
        <p:grpSp>
          <p:nvGrpSpPr>
            <p:cNvPr id="16" name="组合 15"/>
            <p:cNvGrpSpPr/>
            <p:nvPr/>
          </p:nvGrpSpPr>
          <p:grpSpPr>
            <a:xfrm>
              <a:off x="8377359" y="1875441"/>
              <a:ext cx="324000" cy="324000"/>
              <a:chOff x="10718520" y="905912"/>
              <a:chExt cx="279679" cy="279987"/>
            </a:xfrm>
            <a:solidFill>
              <a:srgbClr val="78458D"/>
            </a:solidFill>
          </p:grpSpPr>
          <p:sp>
            <p:nvSpPr>
              <p:cNvPr id="20" name="Freeform 492"/>
              <p:cNvSpPr/>
              <p:nvPr/>
            </p:nvSpPr>
            <p:spPr bwMode="auto">
              <a:xfrm>
                <a:off x="10996867" y="1185899"/>
                <a:ext cx="133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21" name="Freeform 493"/>
              <p:cNvSpPr/>
              <p:nvPr/>
            </p:nvSpPr>
            <p:spPr bwMode="auto">
              <a:xfrm>
                <a:off x="10944926" y="1132568"/>
                <a:ext cx="53272" cy="53331"/>
              </a:xfrm>
              <a:custGeom>
                <a:avLst/>
                <a:gdLst>
                  <a:gd name="T0" fmla="*/ 39 w 40"/>
                  <a:gd name="T1" fmla="*/ 40 h 40"/>
                  <a:gd name="T2" fmla="*/ 40 w 40"/>
                  <a:gd name="T3" fmla="*/ 40 h 40"/>
                  <a:gd name="T4" fmla="*/ 40 w 40"/>
                  <a:gd name="T5" fmla="*/ 0 h 40"/>
                  <a:gd name="T6" fmla="*/ 0 w 40"/>
                  <a:gd name="T7" fmla="*/ 40 h 40"/>
                  <a:gd name="T8" fmla="*/ 39 w 40"/>
                  <a:gd name="T9" fmla="*/ 40 h 40"/>
                </a:gdLst>
                <a:ahLst/>
                <a:cxnLst>
                  <a:cxn ang="0">
                    <a:pos x="T0" y="T1"/>
                  </a:cxn>
                  <a:cxn ang="0">
                    <a:pos x="T2" y="T3"/>
                  </a:cxn>
                  <a:cxn ang="0">
                    <a:pos x="T4" y="T5"/>
                  </a:cxn>
                  <a:cxn ang="0">
                    <a:pos x="T6" y="T7"/>
                  </a:cxn>
                  <a:cxn ang="0">
                    <a:pos x="T8" y="T9"/>
                  </a:cxn>
                </a:cxnLst>
                <a:rect l="0" t="0" r="r" b="b"/>
                <a:pathLst>
                  <a:path w="40" h="40">
                    <a:moveTo>
                      <a:pt x="39" y="40"/>
                    </a:moveTo>
                    <a:lnTo>
                      <a:pt x="40" y="40"/>
                    </a:lnTo>
                    <a:lnTo>
                      <a:pt x="40" y="0"/>
                    </a:lnTo>
                    <a:lnTo>
                      <a:pt x="0" y="40"/>
                    </a:lnTo>
                    <a:lnTo>
                      <a:pt x="39" y="4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22" name="Freeform 494"/>
              <p:cNvSpPr/>
              <p:nvPr/>
            </p:nvSpPr>
            <p:spPr bwMode="auto">
              <a:xfrm>
                <a:off x="10831723" y="1020573"/>
                <a:ext cx="166476" cy="165326"/>
              </a:xfrm>
              <a:custGeom>
                <a:avLst/>
                <a:gdLst>
                  <a:gd name="T0" fmla="*/ 39 w 125"/>
                  <a:gd name="T1" fmla="*/ 124 h 124"/>
                  <a:gd name="T2" fmla="*/ 125 w 125"/>
                  <a:gd name="T3" fmla="*/ 38 h 124"/>
                  <a:gd name="T4" fmla="*/ 125 w 125"/>
                  <a:gd name="T5" fmla="*/ 0 h 124"/>
                  <a:gd name="T6" fmla="*/ 0 w 125"/>
                  <a:gd name="T7" fmla="*/ 124 h 124"/>
                  <a:gd name="T8" fmla="*/ 39 w 125"/>
                  <a:gd name="T9" fmla="*/ 124 h 124"/>
                </a:gdLst>
                <a:ahLst/>
                <a:cxnLst>
                  <a:cxn ang="0">
                    <a:pos x="T0" y="T1"/>
                  </a:cxn>
                  <a:cxn ang="0">
                    <a:pos x="T2" y="T3"/>
                  </a:cxn>
                  <a:cxn ang="0">
                    <a:pos x="T4" y="T5"/>
                  </a:cxn>
                  <a:cxn ang="0">
                    <a:pos x="T6" y="T7"/>
                  </a:cxn>
                  <a:cxn ang="0">
                    <a:pos x="T8" y="T9"/>
                  </a:cxn>
                </a:cxnLst>
                <a:rect l="0" t="0" r="r" b="b"/>
                <a:pathLst>
                  <a:path w="125" h="124">
                    <a:moveTo>
                      <a:pt x="39" y="124"/>
                    </a:moveTo>
                    <a:lnTo>
                      <a:pt x="125" y="38"/>
                    </a:lnTo>
                    <a:lnTo>
                      <a:pt x="125" y="0"/>
                    </a:lnTo>
                    <a:lnTo>
                      <a:pt x="0" y="124"/>
                    </a:lnTo>
                    <a:lnTo>
                      <a:pt x="39" y="12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23" name="Freeform 495"/>
              <p:cNvSpPr/>
              <p:nvPr/>
            </p:nvSpPr>
            <p:spPr bwMode="auto">
              <a:xfrm>
                <a:off x="10718520" y="905912"/>
                <a:ext cx="279678" cy="279987"/>
              </a:xfrm>
              <a:custGeom>
                <a:avLst/>
                <a:gdLst>
                  <a:gd name="T0" fmla="*/ 0 w 210"/>
                  <a:gd name="T1" fmla="*/ 210 h 210"/>
                  <a:gd name="T2" fmla="*/ 39 w 210"/>
                  <a:gd name="T3" fmla="*/ 210 h 210"/>
                  <a:gd name="T4" fmla="*/ 210 w 210"/>
                  <a:gd name="T5" fmla="*/ 39 h 210"/>
                  <a:gd name="T6" fmla="*/ 210 w 210"/>
                  <a:gd name="T7" fmla="*/ 0 h 210"/>
                  <a:gd name="T8" fmla="*/ 0 w 210"/>
                  <a:gd name="T9" fmla="*/ 210 h 210"/>
                </a:gdLst>
                <a:ahLst/>
                <a:cxnLst>
                  <a:cxn ang="0">
                    <a:pos x="T0" y="T1"/>
                  </a:cxn>
                  <a:cxn ang="0">
                    <a:pos x="T2" y="T3"/>
                  </a:cxn>
                  <a:cxn ang="0">
                    <a:pos x="T4" y="T5"/>
                  </a:cxn>
                  <a:cxn ang="0">
                    <a:pos x="T6" y="T7"/>
                  </a:cxn>
                  <a:cxn ang="0">
                    <a:pos x="T8" y="T9"/>
                  </a:cxn>
                </a:cxnLst>
                <a:rect l="0" t="0" r="r" b="b"/>
                <a:pathLst>
                  <a:path w="210" h="210">
                    <a:moveTo>
                      <a:pt x="0" y="210"/>
                    </a:moveTo>
                    <a:lnTo>
                      <a:pt x="39" y="210"/>
                    </a:lnTo>
                    <a:lnTo>
                      <a:pt x="210" y="39"/>
                    </a:lnTo>
                    <a:lnTo>
                      <a:pt x="210" y="0"/>
                    </a:lnTo>
                    <a:lnTo>
                      <a:pt x="0" y="21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sp>
          <p:nvSpPr>
            <p:cNvPr id="19" name="TextBox 10"/>
            <p:cNvSpPr>
              <a:spLocks noChangeArrowheads="1"/>
            </p:cNvSpPr>
            <p:nvPr/>
          </p:nvSpPr>
          <p:spPr bwMode="auto">
            <a:xfrm>
              <a:off x="1490901" y="4617796"/>
              <a:ext cx="2742725" cy="108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eaLnBrk="1" fontAlgn="auto" latinLnBrk="0" hangingPunct="1">
                <a:lnSpc>
                  <a:spcPct val="130000"/>
                </a:lnSpc>
                <a:spcBef>
                  <a:spcPts val="0"/>
                </a:spcBef>
                <a:spcAft>
                  <a:spcPts val="0"/>
                </a:spcAft>
                <a:buClrTx/>
                <a:buSzTx/>
                <a:buFontTx/>
                <a:buNone/>
                <a:defRPr/>
              </a:pPr>
              <a:r>
                <a:rPr lang="en-US" altLang="zh-CN" sz="1200" b="0" dirty="0" smtClean="0">
                  <a:solidFill>
                    <a:srgbClr val="FFC000"/>
                  </a:solidFill>
                </a:rPr>
                <a:t>3.</a:t>
              </a:r>
              <a:r>
                <a:rPr lang="zh-CN" altLang="zh-CN" sz="1200" b="0" dirty="0" smtClean="0">
                  <a:solidFill>
                    <a:srgbClr val="FFC000"/>
                  </a:solidFill>
                </a:rPr>
                <a:t>指向调查研究的高中研究性学习课程的成果阐述与问题对策</a:t>
              </a:r>
              <a:endParaRPr lang="zh-CN" altLang="zh-CN" sz="1200" b="0" dirty="0" smtClean="0">
                <a:solidFill>
                  <a:srgbClr val="FFC000"/>
                </a:solidFill>
              </a:endParaRPr>
            </a:p>
          </p:txBody>
        </p:sp>
      </p:grpSp>
      <p:grpSp>
        <p:nvGrpSpPr>
          <p:cNvPr id="24" name="组合 23"/>
          <p:cNvGrpSpPr/>
          <p:nvPr/>
        </p:nvGrpSpPr>
        <p:grpSpPr>
          <a:xfrm>
            <a:off x="6313858" y="3163878"/>
            <a:ext cx="1737995" cy="1231900"/>
            <a:chOff x="8731875" y="3596176"/>
            <a:chExt cx="2316924" cy="1642027"/>
          </a:xfrm>
        </p:grpSpPr>
        <p:sp>
          <p:nvSpPr>
            <p:cNvPr id="27" name="文本框 26"/>
            <p:cNvSpPr txBox="1"/>
            <p:nvPr/>
          </p:nvSpPr>
          <p:spPr>
            <a:xfrm>
              <a:off x="8731875" y="3885647"/>
              <a:ext cx="2316924" cy="1352556"/>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en-US" altLang="zh-CN" sz="1200" dirty="0" smtClean="0"/>
                <a:t>4</a:t>
              </a:r>
              <a:r>
                <a:rPr lang="zh-CN" altLang="zh-CN" sz="1200" b="0" dirty="0" smtClean="0">
                  <a:solidFill>
                    <a:srgbClr val="FFC000"/>
                  </a:solidFill>
                  <a:latin typeface="Arial" panose="020B0604020202020204" pitchFamily="34" charset="0"/>
                  <a:ea typeface="黑体" panose="02010609060101010101" pitchFamily="49" charset="-122"/>
                </a:rPr>
                <a:t>.适时对调查研究的选项、途径、方式、内容等进行调适，以求途径多样、设计科学、成果内容真实可靠</a:t>
              </a:r>
              <a:endParaRPr lang="zh-CN" altLang="zh-CN" sz="1200" b="0" dirty="0" smtClean="0">
                <a:solidFill>
                  <a:srgbClr val="FFC000"/>
                </a:solidFill>
                <a:latin typeface="Arial" panose="020B0604020202020204" pitchFamily="34" charset="0"/>
                <a:ea typeface="黑体" panose="02010609060101010101" pitchFamily="49" charset="-122"/>
              </a:endParaRPr>
            </a:p>
          </p:txBody>
        </p:sp>
        <p:sp>
          <p:nvSpPr>
            <p:cNvPr id="26" name="Freeform 44"/>
            <p:cNvSpPr/>
            <p:nvPr/>
          </p:nvSpPr>
          <p:spPr bwMode="auto">
            <a:xfrm>
              <a:off x="9019266" y="3596176"/>
              <a:ext cx="324000" cy="324000"/>
            </a:xfrm>
            <a:custGeom>
              <a:avLst/>
              <a:gdLst>
                <a:gd name="T0" fmla="*/ 0 w 176"/>
                <a:gd name="T1" fmla="*/ 94 h 177"/>
                <a:gd name="T2" fmla="*/ 83 w 176"/>
                <a:gd name="T3" fmla="*/ 94 h 177"/>
                <a:gd name="T4" fmla="*/ 83 w 176"/>
                <a:gd name="T5" fmla="*/ 177 h 177"/>
                <a:gd name="T6" fmla="*/ 176 w 176"/>
                <a:gd name="T7" fmla="*/ 0 h 177"/>
                <a:gd name="T8" fmla="*/ 0 w 176"/>
                <a:gd name="T9" fmla="*/ 94 h 177"/>
              </a:gdLst>
              <a:ahLst/>
              <a:cxnLst>
                <a:cxn ang="0">
                  <a:pos x="T0" y="T1"/>
                </a:cxn>
                <a:cxn ang="0">
                  <a:pos x="T2" y="T3"/>
                </a:cxn>
                <a:cxn ang="0">
                  <a:pos x="T4" y="T5"/>
                </a:cxn>
                <a:cxn ang="0">
                  <a:pos x="T6" y="T7"/>
                </a:cxn>
                <a:cxn ang="0">
                  <a:pos x="T8" y="T9"/>
                </a:cxn>
              </a:cxnLst>
              <a:rect l="0" t="0" r="r" b="b"/>
              <a:pathLst>
                <a:path w="176" h="177">
                  <a:moveTo>
                    <a:pt x="0" y="94"/>
                  </a:moveTo>
                  <a:lnTo>
                    <a:pt x="83" y="94"/>
                  </a:lnTo>
                  <a:lnTo>
                    <a:pt x="83" y="177"/>
                  </a:lnTo>
                  <a:lnTo>
                    <a:pt x="176" y="0"/>
                  </a:lnTo>
                  <a:lnTo>
                    <a:pt x="0" y="94"/>
                  </a:lnTo>
                  <a:close/>
                </a:path>
              </a:pathLst>
            </a:custGeom>
            <a:solidFill>
              <a:schemeClr val="accent2"/>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grpSp>
        <p:nvGrpSpPr>
          <p:cNvPr id="29" name="组合 28"/>
          <p:cNvGrpSpPr/>
          <p:nvPr/>
        </p:nvGrpSpPr>
        <p:grpSpPr>
          <a:xfrm>
            <a:off x="838994" y="1466212"/>
            <a:ext cx="2362200" cy="762797"/>
            <a:chOff x="1123870" y="1740272"/>
            <a:chExt cx="3149053" cy="1016748"/>
          </a:xfrm>
        </p:grpSpPr>
        <p:grpSp>
          <p:nvGrpSpPr>
            <p:cNvPr id="30" name="组合 29"/>
            <p:cNvGrpSpPr/>
            <p:nvPr/>
          </p:nvGrpSpPr>
          <p:grpSpPr>
            <a:xfrm>
              <a:off x="3838254" y="1740272"/>
              <a:ext cx="324000" cy="324000"/>
              <a:chOff x="4550948" y="3164476"/>
              <a:chExt cx="281010" cy="254656"/>
            </a:xfrm>
            <a:solidFill>
              <a:srgbClr val="FFB850"/>
            </a:solidFill>
          </p:grpSpPr>
          <p:sp>
            <p:nvSpPr>
              <p:cNvPr id="34" name="Freeform 635"/>
              <p:cNvSpPr/>
              <p:nvPr/>
            </p:nvSpPr>
            <p:spPr bwMode="auto">
              <a:xfrm>
                <a:off x="4672142" y="3164476"/>
                <a:ext cx="159816" cy="254656"/>
              </a:xfrm>
              <a:custGeom>
                <a:avLst/>
                <a:gdLst>
                  <a:gd name="T0" fmla="*/ 148 w 164"/>
                  <a:gd name="T1" fmla="*/ 0 h 262"/>
                  <a:gd name="T2" fmla="*/ 16 w 164"/>
                  <a:gd name="T3" fmla="*/ 0 h 262"/>
                  <a:gd name="T4" fmla="*/ 0 w 164"/>
                  <a:gd name="T5" fmla="*/ 16 h 262"/>
                  <a:gd name="T6" fmla="*/ 0 w 164"/>
                  <a:gd name="T7" fmla="*/ 40 h 262"/>
                  <a:gd name="T8" fmla="*/ 37 w 164"/>
                  <a:gd name="T9" fmla="*/ 71 h 262"/>
                  <a:gd name="T10" fmla="*/ 37 w 164"/>
                  <a:gd name="T11" fmla="*/ 37 h 262"/>
                  <a:gd name="T12" fmla="*/ 128 w 164"/>
                  <a:gd name="T13" fmla="*/ 37 h 262"/>
                  <a:gd name="T14" fmla="*/ 128 w 164"/>
                  <a:gd name="T15" fmla="*/ 262 h 262"/>
                  <a:gd name="T16" fmla="*/ 164 w 164"/>
                  <a:gd name="T17" fmla="*/ 262 h 262"/>
                  <a:gd name="T18" fmla="*/ 164 w 164"/>
                  <a:gd name="T19" fmla="*/ 16 h 262"/>
                  <a:gd name="T20" fmla="*/ 148 w 164"/>
                  <a:gd name="T2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262">
                    <a:moveTo>
                      <a:pt x="148" y="0"/>
                    </a:moveTo>
                    <a:cubicBezTo>
                      <a:pt x="16" y="0"/>
                      <a:pt x="16" y="0"/>
                      <a:pt x="16" y="0"/>
                    </a:cubicBezTo>
                    <a:cubicBezTo>
                      <a:pt x="5" y="0"/>
                      <a:pt x="0" y="5"/>
                      <a:pt x="0" y="16"/>
                    </a:cubicBezTo>
                    <a:cubicBezTo>
                      <a:pt x="0" y="40"/>
                      <a:pt x="0" y="40"/>
                      <a:pt x="0" y="40"/>
                    </a:cubicBezTo>
                    <a:cubicBezTo>
                      <a:pt x="37" y="71"/>
                      <a:pt x="37" y="71"/>
                      <a:pt x="37" y="71"/>
                    </a:cubicBezTo>
                    <a:cubicBezTo>
                      <a:pt x="37" y="37"/>
                      <a:pt x="37" y="37"/>
                      <a:pt x="37" y="37"/>
                    </a:cubicBezTo>
                    <a:cubicBezTo>
                      <a:pt x="128" y="37"/>
                      <a:pt x="128" y="37"/>
                      <a:pt x="128" y="37"/>
                    </a:cubicBezTo>
                    <a:cubicBezTo>
                      <a:pt x="128" y="262"/>
                      <a:pt x="128" y="262"/>
                      <a:pt x="128" y="262"/>
                    </a:cubicBezTo>
                    <a:cubicBezTo>
                      <a:pt x="164" y="262"/>
                      <a:pt x="164" y="262"/>
                      <a:pt x="164" y="262"/>
                    </a:cubicBezTo>
                    <a:cubicBezTo>
                      <a:pt x="164" y="16"/>
                      <a:pt x="164" y="16"/>
                      <a:pt x="164" y="16"/>
                    </a:cubicBezTo>
                    <a:cubicBezTo>
                      <a:pt x="164" y="5"/>
                      <a:pt x="159" y="0"/>
                      <a:pt x="14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36" name="Freeform 637"/>
              <p:cNvSpPr/>
              <p:nvPr/>
            </p:nvSpPr>
            <p:spPr bwMode="auto">
              <a:xfrm>
                <a:off x="4550948" y="3215140"/>
                <a:ext cx="195775" cy="166660"/>
              </a:xfrm>
              <a:custGeom>
                <a:avLst/>
                <a:gdLst>
                  <a:gd name="T0" fmla="*/ 108 w 201"/>
                  <a:gd name="T1" fmla="*/ 3 h 171"/>
                  <a:gd name="T2" fmla="*/ 102 w 201"/>
                  <a:gd name="T3" fmla="*/ 0 h 171"/>
                  <a:gd name="T4" fmla="*/ 97 w 201"/>
                  <a:gd name="T5" fmla="*/ 8 h 171"/>
                  <a:gd name="T6" fmla="*/ 97 w 201"/>
                  <a:gd name="T7" fmla="*/ 47 h 171"/>
                  <a:gd name="T8" fmla="*/ 97 w 201"/>
                  <a:gd name="T9" fmla="*/ 62 h 171"/>
                  <a:gd name="T10" fmla="*/ 15 w 201"/>
                  <a:gd name="T11" fmla="*/ 62 h 171"/>
                  <a:gd name="T12" fmla="*/ 0 w 201"/>
                  <a:gd name="T13" fmla="*/ 77 h 171"/>
                  <a:gd name="T14" fmla="*/ 0 w 201"/>
                  <a:gd name="T15" fmla="*/ 94 h 171"/>
                  <a:gd name="T16" fmla="*/ 15 w 201"/>
                  <a:gd name="T17" fmla="*/ 109 h 171"/>
                  <a:gd name="T18" fmla="*/ 97 w 201"/>
                  <a:gd name="T19" fmla="*/ 109 h 171"/>
                  <a:gd name="T20" fmla="*/ 97 w 201"/>
                  <a:gd name="T21" fmla="*/ 124 h 171"/>
                  <a:gd name="T22" fmla="*/ 97 w 201"/>
                  <a:gd name="T23" fmla="*/ 163 h 171"/>
                  <a:gd name="T24" fmla="*/ 102 w 201"/>
                  <a:gd name="T25" fmla="*/ 171 h 171"/>
                  <a:gd name="T26" fmla="*/ 108 w 201"/>
                  <a:gd name="T27" fmla="*/ 168 h 171"/>
                  <a:gd name="T28" fmla="*/ 195 w 201"/>
                  <a:gd name="T29" fmla="*/ 95 h 171"/>
                  <a:gd name="T30" fmla="*/ 195 w 201"/>
                  <a:gd name="T31" fmla="*/ 76 h 171"/>
                  <a:gd name="T32" fmla="*/ 108 w 201"/>
                  <a:gd name="T33" fmla="*/ 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171">
                    <a:moveTo>
                      <a:pt x="108" y="3"/>
                    </a:moveTo>
                    <a:cubicBezTo>
                      <a:pt x="106" y="1"/>
                      <a:pt x="104" y="0"/>
                      <a:pt x="102" y="0"/>
                    </a:cubicBezTo>
                    <a:cubicBezTo>
                      <a:pt x="99" y="0"/>
                      <a:pt x="97" y="3"/>
                      <a:pt x="97" y="8"/>
                    </a:cubicBezTo>
                    <a:cubicBezTo>
                      <a:pt x="97" y="47"/>
                      <a:pt x="97" y="47"/>
                      <a:pt x="97" y="47"/>
                    </a:cubicBezTo>
                    <a:cubicBezTo>
                      <a:pt x="97" y="51"/>
                      <a:pt x="97" y="56"/>
                      <a:pt x="97" y="62"/>
                    </a:cubicBezTo>
                    <a:cubicBezTo>
                      <a:pt x="15" y="62"/>
                      <a:pt x="15" y="62"/>
                      <a:pt x="15" y="62"/>
                    </a:cubicBezTo>
                    <a:cubicBezTo>
                      <a:pt x="7" y="62"/>
                      <a:pt x="0" y="69"/>
                      <a:pt x="0" y="77"/>
                    </a:cubicBezTo>
                    <a:cubicBezTo>
                      <a:pt x="0" y="94"/>
                      <a:pt x="0" y="94"/>
                      <a:pt x="0" y="94"/>
                    </a:cubicBezTo>
                    <a:cubicBezTo>
                      <a:pt x="0" y="102"/>
                      <a:pt x="7" y="109"/>
                      <a:pt x="15" y="109"/>
                    </a:cubicBezTo>
                    <a:cubicBezTo>
                      <a:pt x="97" y="109"/>
                      <a:pt x="97" y="109"/>
                      <a:pt x="97" y="109"/>
                    </a:cubicBezTo>
                    <a:cubicBezTo>
                      <a:pt x="97" y="115"/>
                      <a:pt x="97" y="120"/>
                      <a:pt x="97" y="124"/>
                    </a:cubicBezTo>
                    <a:cubicBezTo>
                      <a:pt x="97" y="163"/>
                      <a:pt x="97" y="163"/>
                      <a:pt x="97" y="163"/>
                    </a:cubicBezTo>
                    <a:cubicBezTo>
                      <a:pt x="97" y="168"/>
                      <a:pt x="99" y="171"/>
                      <a:pt x="102" y="171"/>
                    </a:cubicBezTo>
                    <a:cubicBezTo>
                      <a:pt x="104" y="171"/>
                      <a:pt x="106" y="170"/>
                      <a:pt x="108" y="168"/>
                    </a:cubicBezTo>
                    <a:cubicBezTo>
                      <a:pt x="195" y="95"/>
                      <a:pt x="195" y="95"/>
                      <a:pt x="195" y="95"/>
                    </a:cubicBezTo>
                    <a:cubicBezTo>
                      <a:pt x="201" y="90"/>
                      <a:pt x="201" y="81"/>
                      <a:pt x="195" y="76"/>
                    </a:cubicBezTo>
                    <a:lnTo>
                      <a:pt x="108" y="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sp>
          <p:nvSpPr>
            <p:cNvPr id="33" name="TextBox 10"/>
            <p:cNvSpPr>
              <a:spLocks noChangeArrowheads="1"/>
            </p:cNvSpPr>
            <p:nvPr/>
          </p:nvSpPr>
          <p:spPr bwMode="auto">
            <a:xfrm>
              <a:off x="1123870" y="1996102"/>
              <a:ext cx="3149053" cy="76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eaLnBrk="1" fontAlgn="auto" latinLnBrk="0" hangingPunct="1">
                <a:lnSpc>
                  <a:spcPct val="130000"/>
                </a:lnSpc>
                <a:spcBef>
                  <a:spcPts val="0"/>
                </a:spcBef>
                <a:spcAft>
                  <a:spcPts val="0"/>
                </a:spcAft>
                <a:buClrTx/>
                <a:buSzTx/>
                <a:buFontTx/>
                <a:buNone/>
                <a:defRPr/>
              </a:pPr>
              <a:r>
                <a:rPr lang="en-US" altLang="zh-CN" sz="1200" b="0" dirty="0" smtClean="0">
                  <a:solidFill>
                    <a:srgbClr val="FFC000"/>
                  </a:solidFill>
                </a:rPr>
                <a:t>1.</a:t>
              </a:r>
              <a:r>
                <a:rPr lang="zh-CN" altLang="zh-CN" sz="1200" b="0" dirty="0" smtClean="0">
                  <a:solidFill>
                    <a:srgbClr val="FFC000"/>
                  </a:solidFill>
                </a:rPr>
                <a:t>指向调查研究的高中研究性学习课程的实施途径与策略研究</a:t>
              </a:r>
              <a:endParaRPr lang="zh-CN" altLang="zh-CN" sz="1200" b="0" dirty="0" smtClean="0">
                <a:solidFill>
                  <a:srgbClr val="FFC000"/>
                </a:solidFill>
              </a:endParaRPr>
            </a:p>
          </p:txBody>
        </p:sp>
      </p:grpSp>
      <p:grpSp>
        <p:nvGrpSpPr>
          <p:cNvPr id="37" name="组合 36"/>
          <p:cNvGrpSpPr/>
          <p:nvPr/>
        </p:nvGrpSpPr>
        <p:grpSpPr>
          <a:xfrm>
            <a:off x="2240547" y="1734345"/>
            <a:ext cx="5916295" cy="1675585"/>
            <a:chOff x="3221361" y="1536425"/>
            <a:chExt cx="7887024" cy="2233421"/>
          </a:xfrm>
        </p:grpSpPr>
        <p:grpSp>
          <p:nvGrpSpPr>
            <p:cNvPr id="38" name="组合 37"/>
            <p:cNvGrpSpPr/>
            <p:nvPr/>
          </p:nvGrpSpPr>
          <p:grpSpPr>
            <a:xfrm>
              <a:off x="3221361" y="3445846"/>
              <a:ext cx="324000" cy="324000"/>
              <a:chOff x="1791656" y="5719615"/>
              <a:chExt cx="255400" cy="311759"/>
            </a:xfrm>
            <a:solidFill>
              <a:srgbClr val="17B6C6"/>
            </a:solidFill>
          </p:grpSpPr>
          <p:sp>
            <p:nvSpPr>
              <p:cNvPr id="42" name="Freeform 665"/>
              <p:cNvSpPr/>
              <p:nvPr/>
            </p:nvSpPr>
            <p:spPr bwMode="auto">
              <a:xfrm>
                <a:off x="1791656" y="5719615"/>
                <a:ext cx="255400" cy="220152"/>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accent2"/>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3" name="Rectangle 666"/>
              <p:cNvSpPr>
                <a:spLocks noChangeArrowheads="1"/>
              </p:cNvSpPr>
              <p:nvPr/>
            </p:nvSpPr>
            <p:spPr bwMode="auto">
              <a:xfrm>
                <a:off x="1814153" y="5956020"/>
                <a:ext cx="37053" cy="75354"/>
              </a:xfrm>
              <a:prstGeom prst="rect">
                <a:avLst/>
              </a:prstGeom>
              <a:solidFill>
                <a:srgbClr val="FF9900"/>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4" name="Rectangle 667"/>
              <p:cNvSpPr>
                <a:spLocks noChangeArrowheads="1"/>
              </p:cNvSpPr>
              <p:nvPr/>
            </p:nvSpPr>
            <p:spPr bwMode="auto">
              <a:xfrm>
                <a:off x="1875025" y="5919081"/>
                <a:ext cx="37053" cy="112292"/>
              </a:xfrm>
              <a:prstGeom prst="rect">
                <a:avLst/>
              </a:prstGeom>
              <a:solidFill>
                <a:schemeClr val="accent2"/>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5" name="Rectangle 668"/>
              <p:cNvSpPr>
                <a:spLocks noChangeArrowheads="1"/>
              </p:cNvSpPr>
              <p:nvPr/>
            </p:nvSpPr>
            <p:spPr bwMode="auto">
              <a:xfrm>
                <a:off x="1937220" y="5882143"/>
                <a:ext cx="37053" cy="149231"/>
              </a:xfrm>
              <a:prstGeom prst="rect">
                <a:avLst/>
              </a:prstGeom>
              <a:solidFill>
                <a:schemeClr val="accent2"/>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6" name="Rectangle 669"/>
              <p:cNvSpPr>
                <a:spLocks noChangeArrowheads="1"/>
              </p:cNvSpPr>
              <p:nvPr/>
            </p:nvSpPr>
            <p:spPr bwMode="auto">
              <a:xfrm>
                <a:off x="1998093" y="5845204"/>
                <a:ext cx="37053" cy="186169"/>
              </a:xfrm>
              <a:prstGeom prst="rect">
                <a:avLst/>
              </a:prstGeom>
              <a:solidFill>
                <a:schemeClr val="accent2"/>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sp>
          <p:nvSpPr>
            <p:cNvPr id="41" name="TextBox 10"/>
            <p:cNvSpPr>
              <a:spLocks noChangeArrowheads="1"/>
            </p:cNvSpPr>
            <p:nvPr/>
          </p:nvSpPr>
          <p:spPr bwMode="auto">
            <a:xfrm>
              <a:off x="8057528" y="1536425"/>
              <a:ext cx="3050857" cy="10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eaLnBrk="1" fontAlgn="auto" latinLnBrk="0" hangingPunct="1">
                <a:lnSpc>
                  <a:spcPct val="130000"/>
                </a:lnSpc>
                <a:spcBef>
                  <a:spcPts val="0"/>
                </a:spcBef>
                <a:spcAft>
                  <a:spcPts val="0"/>
                </a:spcAft>
                <a:buClrTx/>
                <a:buSzTx/>
                <a:buFontTx/>
                <a:buNone/>
                <a:defRPr/>
              </a:pPr>
              <a:r>
                <a:rPr lang="en-US" altLang="zh-CN" sz="1200" b="0" dirty="0" smtClean="0">
                  <a:solidFill>
                    <a:srgbClr val="FFC000"/>
                  </a:solidFill>
                </a:rPr>
                <a:t>2.</a:t>
              </a:r>
              <a:r>
                <a:rPr lang="zh-CN" altLang="zh-CN" sz="1200" b="0" dirty="0" smtClean="0">
                  <a:solidFill>
                    <a:srgbClr val="FFC000"/>
                  </a:solidFill>
                </a:rPr>
                <a:t>指向调查研究的高中研究性学习课程的调查设计与调查反馈</a:t>
              </a:r>
              <a:endParaRPr lang="zh-CN" altLang="zh-CN" sz="1200" b="0" dirty="0" smtClean="0">
                <a:solidFill>
                  <a:srgbClr val="FFC000"/>
                </a:solidFill>
              </a:endParaRPr>
            </a:p>
          </p:txBody>
        </p:sp>
      </p:grpSp>
      <p:grpSp>
        <p:nvGrpSpPr>
          <p:cNvPr id="47" name="组合 46"/>
          <p:cNvGrpSpPr/>
          <p:nvPr/>
        </p:nvGrpSpPr>
        <p:grpSpPr>
          <a:xfrm>
            <a:off x="3020351" y="1226520"/>
            <a:ext cx="773020" cy="527990"/>
            <a:chOff x="5165815" y="1157793"/>
            <a:chExt cx="1030514" cy="703770"/>
          </a:xfrm>
          <a:effectLst>
            <a:outerShdw blurRad="50800" dist="25400" dir="8100000" algn="tr" rotWithShape="0">
              <a:prstClr val="black">
                <a:alpha val="40000"/>
              </a:prstClr>
            </a:outerShdw>
          </a:effectLst>
        </p:grpSpPr>
        <p:sp>
          <p:nvSpPr>
            <p:cNvPr id="48" name="文本框 47"/>
            <p:cNvSpPr txBox="1"/>
            <p:nvPr/>
          </p:nvSpPr>
          <p:spPr>
            <a:xfrm>
              <a:off x="5249656" y="1157793"/>
              <a:ext cx="830212" cy="676899"/>
            </a:xfrm>
            <a:prstGeom prst="rect">
              <a:avLst/>
            </a:prstGeom>
            <a:noFill/>
          </p:spPr>
          <p:txBody>
            <a:bodyPr wrap="square" rtlCol="0">
              <a:spAutoFit/>
            </a:bodyPr>
            <a:lstStyle/>
            <a:p>
              <a:pPr algn="ctr"/>
              <a:r>
                <a:rPr lang="en-US" altLang="zh-CN" sz="2700" dirty="0">
                  <a:solidFill>
                    <a:schemeClr val="accent2"/>
                  </a:solidFill>
                  <a:latin typeface="汉仪菱心体简" panose="02010609000101010101" pitchFamily="49" charset="-122"/>
                  <a:ea typeface="汉仪菱心体简" panose="02010609000101010101" pitchFamily="49" charset="-122"/>
                </a:rPr>
                <a:t>01</a:t>
              </a:r>
              <a:endParaRPr lang="zh-CN" altLang="en-US" sz="2700" dirty="0">
                <a:solidFill>
                  <a:schemeClr val="accent2"/>
                </a:solidFill>
                <a:latin typeface="汉仪菱心体简" panose="02010609000101010101" pitchFamily="49" charset="-122"/>
                <a:ea typeface="汉仪菱心体简" panose="02010609000101010101" pitchFamily="49" charset="-122"/>
              </a:endParaRPr>
            </a:p>
          </p:txBody>
        </p:sp>
        <p:sp>
          <p:nvSpPr>
            <p:cNvPr id="49" name="文本框 48"/>
            <p:cNvSpPr txBox="1"/>
            <p:nvPr/>
          </p:nvSpPr>
          <p:spPr>
            <a:xfrm>
              <a:off x="5165815" y="1594905"/>
              <a:ext cx="1030514" cy="266658"/>
            </a:xfrm>
            <a:prstGeom prst="rect">
              <a:avLst/>
            </a:prstGeom>
            <a:noFill/>
          </p:spPr>
          <p:txBody>
            <a:bodyPr wrap="square" rtlCol="0">
              <a:spAutoFit/>
            </a:bodyPr>
            <a:lstStyle/>
            <a:p>
              <a:pPr algn="ctr"/>
              <a:r>
                <a:rPr lang="en-US" altLang="zh-CN" sz="700" dirty="0">
                  <a:solidFill>
                    <a:schemeClr val="accent2"/>
                  </a:solidFill>
                  <a:latin typeface="汉仪菱心体简" panose="02010609000101010101" pitchFamily="49" charset="-122"/>
                  <a:ea typeface="汉仪菱心体简" panose="02010609000101010101" pitchFamily="49" charset="-122"/>
                </a:rPr>
                <a:t>OPTION</a:t>
              </a:r>
              <a:endParaRPr lang="zh-CN" altLang="en-US" sz="700" dirty="0">
                <a:solidFill>
                  <a:schemeClr val="accent2"/>
                </a:solidFill>
                <a:latin typeface="汉仪菱心体简" panose="02010609000101010101" pitchFamily="49" charset="-122"/>
                <a:ea typeface="汉仪菱心体简" panose="02010609000101010101" pitchFamily="49" charset="-122"/>
              </a:endParaRPr>
            </a:p>
          </p:txBody>
        </p:sp>
      </p:grpSp>
      <p:grpSp>
        <p:nvGrpSpPr>
          <p:cNvPr id="50" name="组合 49"/>
          <p:cNvGrpSpPr/>
          <p:nvPr/>
        </p:nvGrpSpPr>
        <p:grpSpPr>
          <a:xfrm>
            <a:off x="903371" y="249943"/>
            <a:ext cx="2922582" cy="679699"/>
            <a:chOff x="903371" y="249943"/>
            <a:chExt cx="2831223" cy="679699"/>
          </a:xfrm>
        </p:grpSpPr>
        <p:sp>
          <p:nvSpPr>
            <p:cNvPr id="51" name="任意多边形 50"/>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52" name="任意多边形 51"/>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53" name="组合 52"/>
          <p:cNvGrpSpPr/>
          <p:nvPr/>
        </p:nvGrpSpPr>
        <p:grpSpPr>
          <a:xfrm rot="16200000">
            <a:off x="574523" y="158162"/>
            <a:ext cx="765103" cy="863262"/>
            <a:chOff x="8439634" y="3544648"/>
            <a:chExt cx="1611146" cy="1817848"/>
          </a:xfrm>
        </p:grpSpPr>
        <p:sp>
          <p:nvSpPr>
            <p:cNvPr id="5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5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59" name="矩形 3"/>
          <p:cNvSpPr>
            <a:spLocks noChangeArrowheads="1"/>
          </p:cNvSpPr>
          <p:nvPr/>
        </p:nvSpPr>
        <p:spPr bwMode="auto">
          <a:xfrm>
            <a:off x="1372394" y="438944"/>
            <a:ext cx="2203171"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zh-CN" sz="2000" dirty="0" smtClean="0"/>
              <a:t>本课题的研究内容</a:t>
            </a:r>
            <a:endPar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pic>
        <p:nvPicPr>
          <p:cNvPr id="70" name="Picture 2"/>
          <p:cNvPicPr>
            <a:picLocks noChangeAspect="1" noChangeArrowheads="1"/>
          </p:cNvPicPr>
          <p:nvPr/>
        </p:nvPicPr>
        <p:blipFill>
          <a:blip r:embed="rId1" cstate="print"/>
          <a:srcRect/>
          <a:stretch>
            <a:fillRect/>
          </a:stretch>
        </p:blipFill>
        <p:spPr bwMode="auto">
          <a:xfrm>
            <a:off x="8382794" y="134144"/>
            <a:ext cx="433887" cy="362744"/>
          </a:xfrm>
          <a:prstGeom prst="rect">
            <a:avLst/>
          </a:prstGeom>
          <a:noFill/>
          <a:ln w="9525">
            <a:noFill/>
            <a:miter lim="800000"/>
            <a:headEnd/>
            <a:tailEnd/>
          </a:ln>
        </p:spPr>
      </p:pic>
      <p:sp>
        <p:nvSpPr>
          <p:cNvPr id="71" name="TextBox 70"/>
          <p:cNvSpPr txBox="1"/>
          <p:nvPr/>
        </p:nvSpPr>
        <p:spPr>
          <a:xfrm>
            <a:off x="610394" y="438944"/>
            <a:ext cx="685800" cy="369332"/>
          </a:xfrm>
          <a:prstGeom prst="rect">
            <a:avLst/>
          </a:prstGeom>
          <a:noFill/>
        </p:spPr>
        <p:txBody>
          <a:bodyPr wrap="square" rtlCol="0">
            <a:spAutoFit/>
          </a:bodyPr>
          <a:lstStyle/>
          <a:p>
            <a:r>
              <a:rPr lang="zh-CN" altLang="en-US" dirty="0" smtClean="0"/>
              <a:t>（二）</a:t>
            </a:r>
            <a:endParaRPr lang="zh-CN" altLang="en-US" dirty="0"/>
          </a:p>
        </p:txBody>
      </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53" presetClass="entr" presetSubtype="16"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 calcmode="lin" valueType="num">
                                      <p:cBhvr>
                                        <p:cTn id="10" dur="500" fill="hold"/>
                                        <p:tgtEl>
                                          <p:spTgt spid="53"/>
                                        </p:tgtEl>
                                        <p:attrNameLst>
                                          <p:attrName>ppt_w</p:attrName>
                                        </p:attrNameLst>
                                      </p:cBhvr>
                                      <p:tavLst>
                                        <p:tav tm="0">
                                          <p:val>
                                            <p:fltVal val="0"/>
                                          </p:val>
                                        </p:tav>
                                        <p:tav tm="100000">
                                          <p:val>
                                            <p:strVal val="#ppt_w"/>
                                          </p:val>
                                        </p:tav>
                                      </p:tavLst>
                                    </p:anim>
                                    <p:anim calcmode="lin" valueType="num">
                                      <p:cBhvr>
                                        <p:cTn id="11" dur="500" fill="hold"/>
                                        <p:tgtEl>
                                          <p:spTgt spid="53"/>
                                        </p:tgtEl>
                                        <p:attrNameLst>
                                          <p:attrName>ppt_h</p:attrName>
                                        </p:attrNameLst>
                                      </p:cBhvr>
                                      <p:tavLst>
                                        <p:tav tm="0">
                                          <p:val>
                                            <p:fltVal val="0"/>
                                          </p:val>
                                        </p:tav>
                                        <p:tav tm="100000">
                                          <p:val>
                                            <p:strVal val="#ppt_h"/>
                                          </p:val>
                                        </p:tav>
                                      </p:tavLst>
                                    </p:anim>
                                    <p:animEffect transition="in" filter="fade">
                                      <p:cBhvr>
                                        <p:cTn id="12" dur="500"/>
                                        <p:tgtEl>
                                          <p:spTgt spid="5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left)">
                                      <p:cBhvr>
                                        <p:cTn id="16" dur="500"/>
                                        <p:tgtEl>
                                          <p:spTgt spid="59"/>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900"/>
                                        <p:tgtEl>
                                          <p:spTgt spid="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par>
                                <p:cTn id="23" presetID="42" presetClass="entr" presetSubtype="0" fill="hold" grpId="0" nodeType="withEffect">
                                  <p:stCondLst>
                                    <p:cond delay="9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90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p:cTn id="36" dur="500" fill="hold"/>
                                        <p:tgtEl>
                                          <p:spTgt spid="47"/>
                                        </p:tgtEl>
                                        <p:attrNameLst>
                                          <p:attrName>ppt_w</p:attrName>
                                        </p:attrNameLst>
                                      </p:cBhvr>
                                      <p:tavLst>
                                        <p:tav tm="0">
                                          <p:val>
                                            <p:fltVal val="0"/>
                                          </p:val>
                                        </p:tav>
                                        <p:tav tm="100000">
                                          <p:val>
                                            <p:strVal val="#ppt_w"/>
                                          </p:val>
                                        </p:tav>
                                      </p:tavLst>
                                    </p:anim>
                                    <p:anim calcmode="lin" valueType="num">
                                      <p:cBhvr>
                                        <p:cTn id="37" dur="500" fill="hold"/>
                                        <p:tgtEl>
                                          <p:spTgt spid="47"/>
                                        </p:tgtEl>
                                        <p:attrNameLst>
                                          <p:attrName>ppt_h</p:attrName>
                                        </p:attrNameLst>
                                      </p:cBhvr>
                                      <p:tavLst>
                                        <p:tav tm="0">
                                          <p:val>
                                            <p:fltVal val="0"/>
                                          </p:val>
                                        </p:tav>
                                        <p:tav tm="100000">
                                          <p:val>
                                            <p:strVal val="#ppt_h"/>
                                          </p:val>
                                        </p:tav>
                                      </p:tavLst>
                                    </p:anim>
                                    <p:animEffect transition="in" filter="fade">
                                      <p:cBhvr>
                                        <p:cTn id="38" dur="500"/>
                                        <p:tgtEl>
                                          <p:spTgt spid="47"/>
                                        </p:tgtEl>
                                      </p:cBhvr>
                                    </p:animEffect>
                                  </p:childTnLst>
                                </p:cTn>
                              </p:par>
                            </p:childTnLst>
                          </p:cTn>
                        </p:par>
                        <p:par>
                          <p:cTn id="39" fill="hold">
                            <p:stCondLst>
                              <p:cond delay="1500"/>
                            </p:stCondLst>
                            <p:childTnLst>
                              <p:par>
                                <p:cTn id="40" presetID="14" presetClass="entr" presetSubtype="1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par>
                          <p:cTn id="43" fill="hold">
                            <p:stCondLst>
                              <p:cond delay="2000"/>
                            </p:stCondLst>
                            <p:childTnLst>
                              <p:par>
                                <p:cTn id="44" presetID="53" presetClass="entr" presetSubtype="16"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par>
                          <p:cTn id="49" fill="hold">
                            <p:stCondLst>
                              <p:cond delay="2500"/>
                            </p:stCondLst>
                            <p:childTnLst>
                              <p:par>
                                <p:cTn id="50" presetID="14" presetClass="entr" presetSubtype="1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randombar(horizontal)">
                                      <p:cBhvr>
                                        <p:cTn id="52" dur="500"/>
                                        <p:tgtEl>
                                          <p:spTgt spid="15"/>
                                        </p:tgtEl>
                                      </p:cBhvr>
                                    </p:animEffect>
                                  </p:childTnLst>
                                </p:cTn>
                              </p:par>
                            </p:childTnLst>
                          </p:cTn>
                        </p:par>
                        <p:par>
                          <p:cTn id="53" fill="hold">
                            <p:stCondLst>
                              <p:cond delay="3000"/>
                            </p:stCondLst>
                            <p:childTnLst>
                              <p:par>
                                <p:cTn id="54" presetID="53" presetClass="entr" presetSubtype="16"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3500"/>
                            </p:stCondLst>
                            <p:childTnLst>
                              <p:par>
                                <p:cTn id="60" presetID="14" presetClass="entr" presetSubtype="10"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randombar(horizontal)">
                                      <p:cBhvr>
                                        <p:cTn id="62" dur="500"/>
                                        <p:tgtEl>
                                          <p:spTgt spid="37"/>
                                        </p:tgtEl>
                                      </p:cBhvr>
                                    </p:animEffect>
                                  </p:childTnLst>
                                </p:cTn>
                              </p:par>
                            </p:childTnLst>
                          </p:cTn>
                        </p:par>
                        <p:par>
                          <p:cTn id="63" fill="hold">
                            <p:stCondLst>
                              <p:cond delay="4000"/>
                            </p:stCondLst>
                            <p:childTnLst>
                              <p:par>
                                <p:cTn id="64" presetID="53" presetClass="entr" presetSubtype="16"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4500"/>
                            </p:stCondLst>
                            <p:childTnLst>
                              <p:par>
                                <p:cTn id="70" presetID="22" presetClass="entr" presetSubtype="4"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762794" y="286544"/>
            <a:ext cx="2922582" cy="679699"/>
            <a:chOff x="903371" y="249943"/>
            <a:chExt cx="2831223" cy="679699"/>
          </a:xfrm>
        </p:grpSpPr>
        <p:sp>
          <p:nvSpPr>
            <p:cNvPr id="42" name="任意多边形 41"/>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43" name="任意多边形 42"/>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44" name="组合 43"/>
          <p:cNvGrpSpPr/>
          <p:nvPr/>
        </p:nvGrpSpPr>
        <p:grpSpPr>
          <a:xfrm rot="16200000">
            <a:off x="574523" y="158162"/>
            <a:ext cx="765103" cy="863262"/>
            <a:chOff x="8439634" y="3544648"/>
            <a:chExt cx="1611146" cy="1817848"/>
          </a:xfrm>
        </p:grpSpPr>
        <p:sp>
          <p:nvSpPr>
            <p:cNvPr id="46"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47"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2" name="矩形 3"/>
          <p:cNvSpPr>
            <a:spLocks noChangeArrowheads="1"/>
          </p:cNvSpPr>
          <p:nvPr/>
        </p:nvSpPr>
        <p:spPr bwMode="auto">
          <a:xfrm>
            <a:off x="1448594" y="438944"/>
            <a:ext cx="1945088"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dirty="0" smtClean="0"/>
              <a:t>本课题</a:t>
            </a:r>
            <a:r>
              <a:rPr lang="zh-CN" altLang="zh-CN" sz="2000" dirty="0" smtClean="0"/>
              <a:t>研</a:t>
            </a:r>
            <a:r>
              <a:rPr lang="zh-CN" altLang="zh-CN" sz="2000" dirty="0" smtClean="0"/>
              <a:t>究思路</a:t>
            </a:r>
            <a:endParaRPr lang="zh-CN" altLang="en-US" sz="2000" b="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6" name="组合 53"/>
          <p:cNvGrpSpPr/>
          <p:nvPr/>
        </p:nvGrpSpPr>
        <p:grpSpPr>
          <a:xfrm>
            <a:off x="599274" y="1356974"/>
            <a:ext cx="1506792" cy="1506792"/>
            <a:chOff x="3481448" y="2338049"/>
            <a:chExt cx="2181104" cy="2181104"/>
          </a:xfrm>
        </p:grpSpPr>
        <p:grpSp>
          <p:nvGrpSpPr>
            <p:cNvPr id="8" name="组合 5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40AEC"/>
                  </a:solidFill>
                  <a:effectLst/>
                  <a:uLnTx/>
                  <a:uFillTx/>
                  <a:latin typeface="Calibri" panose="020F0502020204030204"/>
                  <a:ea typeface="宋体" panose="02010600030101010101" pitchFamily="2" charset="-122"/>
                  <a:cs typeface="+mn-cs"/>
                </a:endParaRPr>
              </a:p>
            </p:txBody>
          </p:sp>
          <p:sp>
            <p:nvSpPr>
              <p:cNvPr id="58" name="椭圆 5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40AEC"/>
                  </a:solidFill>
                  <a:effectLst/>
                  <a:uLnTx/>
                  <a:uFillTx/>
                  <a:latin typeface="Calibri" panose="020F0502020204030204"/>
                  <a:ea typeface="宋体" panose="02010600030101010101" pitchFamily="2" charset="-122"/>
                  <a:cs typeface="+mn-cs"/>
                </a:endParaRPr>
              </a:p>
            </p:txBody>
          </p:sp>
        </p:grpSp>
        <p:sp>
          <p:nvSpPr>
            <p:cNvPr id="56" name="TextBox 55"/>
            <p:cNvSpPr txBox="1"/>
            <p:nvPr/>
          </p:nvSpPr>
          <p:spPr>
            <a:xfrm>
              <a:off x="3541149" y="3125467"/>
              <a:ext cx="2061703" cy="57724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rgbClr val="040AEC"/>
                  </a:solidFill>
                  <a:effectLst/>
                  <a:uLnTx/>
                  <a:uFillTx/>
                  <a:latin typeface="方正兰亭细黑_GBK" panose="02000000000000000000" pitchFamily="2" charset="-122"/>
                  <a:ea typeface="方正兰亭细黑_GBK" panose="02000000000000000000" pitchFamily="2" charset="-122"/>
                </a:rPr>
                <a:t>1.</a:t>
              </a:r>
              <a:r>
                <a:rPr kumimoji="0" lang="zh-CN" altLang="en-US" sz="2000" b="0" i="0" u="none" strike="noStrike" kern="0" cap="none" spc="0" normalizeH="0" baseline="0" noProof="0" dirty="0" smtClean="0">
                  <a:ln>
                    <a:noFill/>
                  </a:ln>
                  <a:solidFill>
                    <a:srgbClr val="040AEC"/>
                  </a:solidFill>
                  <a:effectLst/>
                  <a:uLnTx/>
                  <a:uFillTx/>
                  <a:latin typeface="方正兰亭细黑_GBK" panose="02000000000000000000" pitchFamily="2" charset="-122"/>
                  <a:ea typeface="方正兰亭细黑_GBK" panose="02000000000000000000" pitchFamily="2" charset="-122"/>
                </a:rPr>
                <a:t>设计问卷</a:t>
              </a:r>
              <a:endParaRPr kumimoji="0" lang="zh-CN" altLang="en-US" sz="2000" b="0" i="0" u="none" strike="noStrike" kern="0" cap="none" spc="0" normalizeH="0" baseline="0" noProof="0" dirty="0">
                <a:ln>
                  <a:noFill/>
                </a:ln>
                <a:solidFill>
                  <a:srgbClr val="040AEC"/>
                </a:solidFill>
                <a:effectLst/>
                <a:uLnTx/>
                <a:uFillTx/>
                <a:latin typeface="方正兰亭细黑_GBK" panose="02000000000000000000" pitchFamily="2" charset="-122"/>
                <a:ea typeface="方正兰亭细黑_GBK" panose="02000000000000000000" pitchFamily="2" charset="-122"/>
              </a:endParaRPr>
            </a:p>
          </p:txBody>
        </p:sp>
      </p:grpSp>
      <p:sp>
        <p:nvSpPr>
          <p:cNvPr id="59" name="矩形 58"/>
          <p:cNvSpPr/>
          <p:nvPr/>
        </p:nvSpPr>
        <p:spPr>
          <a:xfrm>
            <a:off x="569066" y="3099510"/>
            <a:ext cx="1567209" cy="1452245"/>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lang="zh-CN" altLang="zh-CN" sz="1200" b="0" dirty="0" smtClean="0">
                <a:solidFill>
                  <a:schemeClr val="bg1"/>
                </a:solidFill>
              </a:rPr>
              <a:t>精心策划，科学考证，设计具有代表性学校的问卷调查，大数据了解研究性学习实施情况</a:t>
            </a:r>
            <a:endParaRPr lang="zh-CN" altLang="zh-CN" sz="1200" b="0" dirty="0" smtClean="0">
              <a:solidFill>
                <a:schemeClr val="bg1"/>
              </a:solidFill>
            </a:endParaRPr>
          </a:p>
        </p:txBody>
      </p:sp>
      <p:grpSp>
        <p:nvGrpSpPr>
          <p:cNvPr id="11" name="组合 59"/>
          <p:cNvGrpSpPr/>
          <p:nvPr/>
        </p:nvGrpSpPr>
        <p:grpSpPr>
          <a:xfrm>
            <a:off x="2202992" y="3181525"/>
            <a:ext cx="473766" cy="477588"/>
            <a:chOff x="3041651" y="3326606"/>
            <a:chExt cx="631825" cy="636588"/>
          </a:xfrm>
        </p:grpSpPr>
        <p:sp>
          <p:nvSpPr>
            <p:cNvPr id="61"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6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6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2" name="组合 63"/>
          <p:cNvGrpSpPr/>
          <p:nvPr/>
        </p:nvGrpSpPr>
        <p:grpSpPr>
          <a:xfrm>
            <a:off x="2837402" y="1356974"/>
            <a:ext cx="1506792" cy="1506792"/>
            <a:chOff x="3481448" y="2338049"/>
            <a:chExt cx="2181104" cy="2181104"/>
          </a:xfrm>
        </p:grpSpPr>
        <p:grpSp>
          <p:nvGrpSpPr>
            <p:cNvPr id="13" name="组合 6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40AEC"/>
                  </a:solidFill>
                  <a:effectLst/>
                  <a:uLnTx/>
                  <a:uFillTx/>
                  <a:latin typeface="Calibri" panose="020F0502020204030204"/>
                  <a:ea typeface="宋体" panose="02010600030101010101" pitchFamily="2" charset="-122"/>
                  <a:cs typeface="+mn-cs"/>
                </a:endParaRPr>
              </a:p>
            </p:txBody>
          </p:sp>
          <p:sp>
            <p:nvSpPr>
              <p:cNvPr id="68" name="椭圆 6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40AEC"/>
                  </a:solidFill>
                  <a:effectLst/>
                  <a:uLnTx/>
                  <a:uFillTx/>
                  <a:latin typeface="Calibri" panose="020F0502020204030204"/>
                  <a:ea typeface="宋体" panose="02010600030101010101" pitchFamily="2" charset="-122"/>
                  <a:cs typeface="+mn-cs"/>
                </a:endParaRPr>
              </a:p>
            </p:txBody>
          </p:sp>
        </p:grpSp>
        <p:sp>
          <p:nvSpPr>
            <p:cNvPr id="66" name="TextBox 65"/>
            <p:cNvSpPr txBox="1"/>
            <p:nvPr/>
          </p:nvSpPr>
          <p:spPr>
            <a:xfrm>
              <a:off x="3543908" y="3125467"/>
              <a:ext cx="2056188" cy="57724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rgbClr val="040AEC"/>
                  </a:solidFill>
                  <a:effectLst/>
                  <a:uLnTx/>
                  <a:uFillTx/>
                  <a:latin typeface="方正兰亭细黑_GBK" panose="02000000000000000000" pitchFamily="2" charset="-122"/>
                  <a:ea typeface="方正兰亭细黑_GBK" panose="02000000000000000000" pitchFamily="2" charset="-122"/>
                </a:rPr>
                <a:t>2.</a:t>
              </a:r>
              <a:r>
                <a:rPr kumimoji="0" lang="zh-CN" altLang="en-US" sz="2000" b="0" i="0" u="none" strike="noStrike" kern="0" cap="none" spc="0" normalizeH="0" baseline="0" noProof="0" dirty="0" smtClean="0">
                  <a:ln>
                    <a:noFill/>
                  </a:ln>
                  <a:solidFill>
                    <a:srgbClr val="040AEC"/>
                  </a:solidFill>
                  <a:effectLst/>
                  <a:uLnTx/>
                  <a:uFillTx/>
                  <a:latin typeface="方正兰亭细黑_GBK" panose="02000000000000000000" pitchFamily="2" charset="-122"/>
                  <a:ea typeface="方正兰亭细黑_GBK" panose="02000000000000000000" pitchFamily="2" charset="-122"/>
                </a:rPr>
                <a:t>发现成因</a:t>
              </a:r>
              <a:endParaRPr kumimoji="0" lang="zh-CN" altLang="en-US" sz="2000" b="0" i="0" u="none" strike="noStrike" kern="0" cap="none" spc="0" normalizeH="0" baseline="0" noProof="0" dirty="0">
                <a:ln>
                  <a:noFill/>
                </a:ln>
                <a:solidFill>
                  <a:srgbClr val="040AEC"/>
                </a:solidFill>
                <a:effectLst/>
                <a:uLnTx/>
                <a:uFillTx/>
                <a:latin typeface="方正兰亭细黑_GBK" panose="02000000000000000000" pitchFamily="2" charset="-122"/>
                <a:ea typeface="方正兰亭细黑_GBK" panose="02000000000000000000" pitchFamily="2" charset="-122"/>
              </a:endParaRPr>
            </a:p>
          </p:txBody>
        </p:sp>
      </p:grpSp>
      <p:sp>
        <p:nvSpPr>
          <p:cNvPr id="69" name="矩形 68"/>
          <p:cNvSpPr/>
          <p:nvPr/>
        </p:nvSpPr>
        <p:spPr>
          <a:xfrm>
            <a:off x="2776985" y="3099510"/>
            <a:ext cx="1567209" cy="1729105"/>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lang="zh-CN" altLang="zh-CN" sz="1200" b="0" dirty="0" smtClean="0">
                <a:solidFill>
                  <a:schemeClr val="bg1"/>
                </a:solidFill>
              </a:rPr>
              <a:t>归纳分析之所以如此实施研究性学习的原因，</a:t>
            </a:r>
            <a:r>
              <a:rPr lang="zh-CN" altLang="zh-CN" sz="1200" b="0" dirty="0" smtClean="0">
                <a:solidFill>
                  <a:schemeClr val="bg1"/>
                </a:solidFill>
                <a:sym typeface="+mn-ea"/>
              </a:rPr>
              <a:t>对问题发现进行归因分析，展开网上互动讨论反思</a:t>
            </a:r>
            <a:endParaRPr lang="zh-CN" altLang="zh-CN" sz="1200" b="0" dirty="0" smtClean="0">
              <a:solidFill>
                <a:schemeClr val="bg1"/>
              </a:solidFill>
            </a:endParaRPr>
          </a:p>
          <a:p>
            <a:pPr marL="0" marR="0" lvl="0" indent="0" algn="just" defTabSz="914400" eaLnBrk="1" fontAlgn="auto" latinLnBrk="0" hangingPunct="1">
              <a:lnSpc>
                <a:spcPct val="150000"/>
              </a:lnSpc>
              <a:spcBef>
                <a:spcPts val="0"/>
              </a:spcBef>
              <a:spcAft>
                <a:spcPts val="0"/>
              </a:spcAft>
              <a:buClrTx/>
              <a:buSzTx/>
              <a:buFontTx/>
              <a:buNone/>
              <a:defRPr/>
            </a:pPr>
            <a:endParaRPr lang="zh-CN" altLang="zh-CN" sz="1200" b="0" dirty="0" smtClean="0">
              <a:solidFill>
                <a:schemeClr val="bg1"/>
              </a:solidFill>
            </a:endParaRPr>
          </a:p>
        </p:txBody>
      </p:sp>
      <p:grpSp>
        <p:nvGrpSpPr>
          <p:cNvPr id="14" name="组合 69"/>
          <p:cNvGrpSpPr/>
          <p:nvPr/>
        </p:nvGrpSpPr>
        <p:grpSpPr>
          <a:xfrm>
            <a:off x="4438192" y="3181525"/>
            <a:ext cx="473766" cy="477588"/>
            <a:chOff x="3041651" y="3326606"/>
            <a:chExt cx="631825" cy="636588"/>
          </a:xfrm>
        </p:grpSpPr>
        <p:sp>
          <p:nvSpPr>
            <p:cNvPr id="71"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7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7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5" name="组合 73"/>
          <p:cNvGrpSpPr/>
          <p:nvPr/>
        </p:nvGrpSpPr>
        <p:grpSpPr>
          <a:xfrm>
            <a:off x="5029994" y="1356974"/>
            <a:ext cx="1523999" cy="1506791"/>
            <a:chOff x="3481448" y="2338049"/>
            <a:chExt cx="2206011" cy="2181104"/>
          </a:xfrm>
        </p:grpSpPr>
        <p:grpSp>
          <p:nvGrpSpPr>
            <p:cNvPr id="16" name="组合 7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40AEC"/>
                  </a:solidFill>
                  <a:effectLst/>
                  <a:uLnTx/>
                  <a:uFillTx/>
                  <a:latin typeface="Calibri" panose="020F0502020204030204"/>
                  <a:ea typeface="宋体" panose="02010600030101010101" pitchFamily="2" charset="-122"/>
                  <a:cs typeface="+mn-cs"/>
                </a:endParaRPr>
              </a:p>
            </p:txBody>
          </p:sp>
          <p:sp>
            <p:nvSpPr>
              <p:cNvPr id="78" name="椭圆 7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40AEC"/>
                  </a:solidFill>
                  <a:effectLst/>
                  <a:uLnTx/>
                  <a:uFillTx/>
                  <a:latin typeface="Calibri" panose="020F0502020204030204"/>
                  <a:ea typeface="宋体" panose="02010600030101010101" pitchFamily="2" charset="-122"/>
                  <a:cs typeface="+mn-cs"/>
                </a:endParaRPr>
              </a:p>
            </p:txBody>
          </p:sp>
        </p:grpSp>
        <p:sp>
          <p:nvSpPr>
            <p:cNvPr id="76" name="TextBox 75"/>
            <p:cNvSpPr txBox="1"/>
            <p:nvPr/>
          </p:nvSpPr>
          <p:spPr>
            <a:xfrm>
              <a:off x="3481448" y="3104900"/>
              <a:ext cx="2206011" cy="5772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rgbClr val="040AEC"/>
                  </a:solidFill>
                  <a:effectLst/>
                  <a:uLnTx/>
                  <a:uFillTx/>
                  <a:latin typeface="方正兰亭细黑_GBK" panose="02000000000000000000" pitchFamily="2" charset="-122"/>
                  <a:ea typeface="方正兰亭细黑_GBK" panose="02000000000000000000" pitchFamily="2" charset="-122"/>
                </a:rPr>
                <a:t>3.</a:t>
              </a:r>
              <a:r>
                <a:rPr kumimoji="0" lang="zh-CN" altLang="en-US" sz="2000" b="0" i="0" u="none" strike="noStrike" kern="0" cap="none" spc="0" normalizeH="0" baseline="0" noProof="0" dirty="0" smtClean="0">
                  <a:ln>
                    <a:noFill/>
                  </a:ln>
                  <a:solidFill>
                    <a:srgbClr val="040AEC"/>
                  </a:solidFill>
                  <a:effectLst/>
                  <a:uLnTx/>
                  <a:uFillTx/>
                  <a:latin typeface="方正兰亭细黑_GBK" panose="02000000000000000000" pitchFamily="2" charset="-122"/>
                  <a:ea typeface="方正兰亭细黑_GBK" panose="02000000000000000000" pitchFamily="2" charset="-122"/>
                </a:rPr>
                <a:t>调整反馈</a:t>
              </a:r>
              <a:endParaRPr kumimoji="0" lang="zh-CN" altLang="en-US" sz="2000" b="0" i="0" u="none" strike="noStrike" kern="0" cap="none" spc="0" normalizeH="0" baseline="0" noProof="0" dirty="0">
                <a:ln>
                  <a:noFill/>
                </a:ln>
                <a:solidFill>
                  <a:srgbClr val="040AEC"/>
                </a:solidFill>
                <a:effectLst/>
                <a:uLnTx/>
                <a:uFillTx/>
                <a:latin typeface="方正兰亭细黑_GBK" panose="02000000000000000000" pitchFamily="2" charset="-122"/>
                <a:ea typeface="方正兰亭细黑_GBK" panose="02000000000000000000" pitchFamily="2" charset="-122"/>
              </a:endParaRPr>
            </a:p>
          </p:txBody>
        </p:sp>
      </p:grpSp>
      <p:sp>
        <p:nvSpPr>
          <p:cNvPr id="79" name="矩形 78"/>
          <p:cNvSpPr/>
          <p:nvPr/>
        </p:nvSpPr>
        <p:spPr>
          <a:xfrm>
            <a:off x="4953794" y="3099510"/>
            <a:ext cx="1567209" cy="1174750"/>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lang="zh-CN" altLang="zh-CN" sz="1200" b="0" dirty="0" smtClean="0">
                <a:solidFill>
                  <a:schemeClr val="bg1"/>
                </a:solidFill>
              </a:rPr>
              <a:t>研究性学习实施效果反馈，深入分析研究性学习课程结构，优化整合课程教学资源</a:t>
            </a:r>
            <a:endParaRPr lang="zh-CN" altLang="zh-CN" sz="1200" b="0" dirty="0" smtClean="0">
              <a:solidFill>
                <a:schemeClr val="bg1"/>
              </a:solidFill>
            </a:endParaRPr>
          </a:p>
        </p:txBody>
      </p:sp>
      <p:grpSp>
        <p:nvGrpSpPr>
          <p:cNvPr id="17" name="组合 79"/>
          <p:cNvGrpSpPr/>
          <p:nvPr/>
        </p:nvGrpSpPr>
        <p:grpSpPr>
          <a:xfrm>
            <a:off x="6601843" y="3181525"/>
            <a:ext cx="473766" cy="477588"/>
            <a:chOff x="3041651" y="3326606"/>
            <a:chExt cx="631825" cy="636588"/>
          </a:xfrm>
        </p:grpSpPr>
        <p:sp>
          <p:nvSpPr>
            <p:cNvPr id="81"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8" name="组合 83"/>
          <p:cNvGrpSpPr/>
          <p:nvPr/>
        </p:nvGrpSpPr>
        <p:grpSpPr>
          <a:xfrm>
            <a:off x="7103492" y="1356974"/>
            <a:ext cx="1506792" cy="1506792"/>
            <a:chOff x="3481448" y="2338049"/>
            <a:chExt cx="2181104" cy="2181104"/>
          </a:xfrm>
        </p:grpSpPr>
        <p:grpSp>
          <p:nvGrpSpPr>
            <p:cNvPr id="19" name="组合 8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40AEC"/>
                  </a:solidFill>
                  <a:effectLst/>
                  <a:uLnTx/>
                  <a:uFillTx/>
                  <a:latin typeface="Calibri" panose="020F0502020204030204"/>
                  <a:ea typeface="宋体" panose="02010600030101010101" pitchFamily="2" charset="-122"/>
                  <a:cs typeface="+mn-cs"/>
                </a:endParaRPr>
              </a:p>
            </p:txBody>
          </p:sp>
          <p:sp>
            <p:nvSpPr>
              <p:cNvPr id="88" name="椭圆 8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40AEC"/>
                  </a:solidFill>
                  <a:effectLst/>
                  <a:uLnTx/>
                  <a:uFillTx/>
                  <a:latin typeface="Calibri" panose="020F0502020204030204"/>
                  <a:ea typeface="宋体" panose="02010600030101010101" pitchFamily="2" charset="-122"/>
                  <a:cs typeface="+mn-cs"/>
                </a:endParaRPr>
              </a:p>
            </p:txBody>
          </p:sp>
        </p:grpSp>
        <p:sp>
          <p:nvSpPr>
            <p:cNvPr id="86" name="TextBox 85"/>
            <p:cNvSpPr txBox="1"/>
            <p:nvPr/>
          </p:nvSpPr>
          <p:spPr>
            <a:xfrm>
              <a:off x="3541147" y="3125467"/>
              <a:ext cx="2061703" cy="57724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rgbClr val="040AEC"/>
                  </a:solidFill>
                  <a:effectLst/>
                  <a:uLnTx/>
                  <a:uFillTx/>
                  <a:latin typeface="方正兰亭细黑_GBK" panose="02000000000000000000" pitchFamily="2" charset="-122"/>
                  <a:ea typeface="方正兰亭细黑_GBK" panose="02000000000000000000" pitchFamily="2" charset="-122"/>
                </a:rPr>
                <a:t>4</a:t>
              </a:r>
              <a:r>
                <a:rPr lang="en-US" altLang="zh-CN" sz="2000" b="0" kern="0" dirty="0" smtClean="0">
                  <a:solidFill>
                    <a:srgbClr val="040AEC"/>
                  </a:solidFill>
                  <a:latin typeface="方正兰亭细黑_GBK" panose="02000000000000000000" pitchFamily="2" charset="-122"/>
                  <a:ea typeface="方正兰亭细黑_GBK" panose="02000000000000000000" pitchFamily="2" charset="-122"/>
                </a:rPr>
                <a:t>.</a:t>
              </a:r>
              <a:r>
                <a:rPr lang="zh-CN" altLang="en-US" sz="2000" b="0" kern="0" dirty="0" smtClean="0">
                  <a:solidFill>
                    <a:srgbClr val="040AEC"/>
                  </a:solidFill>
                  <a:latin typeface="方正兰亭细黑_GBK" panose="02000000000000000000" pitchFamily="2" charset="-122"/>
                  <a:ea typeface="方正兰亭细黑_GBK" panose="02000000000000000000" pitchFamily="2" charset="-122"/>
                </a:rPr>
                <a:t>建议方案</a:t>
              </a:r>
              <a:endParaRPr kumimoji="0" lang="zh-CN" altLang="en-US" sz="2000" b="0" i="0" u="none" strike="noStrike" kern="0" cap="none" spc="0" normalizeH="0" baseline="0" noProof="0" dirty="0">
                <a:ln>
                  <a:noFill/>
                </a:ln>
                <a:solidFill>
                  <a:srgbClr val="040AEC"/>
                </a:solidFill>
                <a:effectLst/>
                <a:uLnTx/>
                <a:uFillTx/>
                <a:latin typeface="方正兰亭细黑_GBK" panose="02000000000000000000" pitchFamily="2" charset="-122"/>
                <a:ea typeface="方正兰亭细黑_GBK" panose="02000000000000000000" pitchFamily="2" charset="-122"/>
              </a:endParaRPr>
            </a:p>
          </p:txBody>
        </p:sp>
      </p:grpSp>
      <p:pic>
        <p:nvPicPr>
          <p:cNvPr id="45" name="Picture 2"/>
          <p:cNvPicPr>
            <a:picLocks noChangeAspect="1" noChangeArrowheads="1"/>
          </p:cNvPicPr>
          <p:nvPr/>
        </p:nvPicPr>
        <p:blipFill>
          <a:blip r:embed="rId1" cstate="print"/>
          <a:srcRect/>
          <a:stretch>
            <a:fillRect/>
          </a:stretch>
        </p:blipFill>
        <p:spPr bwMode="auto">
          <a:xfrm>
            <a:off x="8382794" y="134144"/>
            <a:ext cx="433887" cy="362744"/>
          </a:xfrm>
          <a:prstGeom prst="rect">
            <a:avLst/>
          </a:prstGeom>
          <a:noFill/>
          <a:ln w="9525">
            <a:noFill/>
            <a:miter lim="800000"/>
            <a:headEnd/>
            <a:tailEnd/>
          </a:ln>
        </p:spPr>
      </p:pic>
      <p:sp>
        <p:nvSpPr>
          <p:cNvPr id="48" name="TextBox 47"/>
          <p:cNvSpPr txBox="1"/>
          <p:nvPr/>
        </p:nvSpPr>
        <p:spPr>
          <a:xfrm>
            <a:off x="610394" y="438944"/>
            <a:ext cx="685800" cy="369332"/>
          </a:xfrm>
          <a:prstGeom prst="rect">
            <a:avLst/>
          </a:prstGeom>
          <a:noFill/>
        </p:spPr>
        <p:txBody>
          <a:bodyPr wrap="square" rtlCol="0">
            <a:spAutoFit/>
          </a:bodyPr>
          <a:lstStyle/>
          <a:p>
            <a:r>
              <a:rPr lang="zh-CN" altLang="en-US" dirty="0" smtClean="0"/>
              <a:t>（三）</a:t>
            </a:r>
            <a:endParaRPr lang="zh-CN" altLang="en-US" dirty="0"/>
          </a:p>
        </p:txBody>
      </p:sp>
      <p:sp>
        <p:nvSpPr>
          <p:cNvPr id="3" name="矩形 2"/>
          <p:cNvSpPr/>
          <p:nvPr/>
        </p:nvSpPr>
        <p:spPr>
          <a:xfrm>
            <a:off x="7309644" y="3181425"/>
            <a:ext cx="1567209" cy="1452245"/>
          </a:xfrm>
          <a:prstGeom prst="rect">
            <a:avLst/>
          </a:prstGeom>
          <a:noFill/>
          <a:ln>
            <a:noFill/>
          </a:ln>
        </p:spPr>
        <p:txBody>
          <a:bodyPr wrap="square" lIns="68571" tIns="34285" rIns="68571" bIns="34285">
            <a:spAutoFit/>
          </a:bodyPr>
          <a:p>
            <a:pPr marL="0" marR="0" lvl="0" indent="0" algn="just" defTabSz="914400" eaLnBrk="1" fontAlgn="auto" latinLnBrk="0" hangingPunct="1">
              <a:lnSpc>
                <a:spcPct val="150000"/>
              </a:lnSpc>
              <a:spcBef>
                <a:spcPts val="0"/>
              </a:spcBef>
              <a:spcAft>
                <a:spcPts val="0"/>
              </a:spcAft>
              <a:buClrTx/>
              <a:buSzTx/>
              <a:buFontTx/>
              <a:buNone/>
              <a:defRPr/>
            </a:pPr>
            <a:r>
              <a:rPr lang="zh-CN" altLang="zh-CN" sz="1200" b="0" dirty="0" smtClean="0">
                <a:solidFill>
                  <a:schemeClr val="bg1"/>
                </a:solidFill>
              </a:rPr>
              <a:t>草拟将校本课程与学校环境、办学理念、育人目标、文化特点等有机结合的可行性建议或方案</a:t>
            </a:r>
            <a:endParaRPr lang="zh-CN" altLang="zh-CN" sz="1200" b="0" dirty="0" smtClean="0">
              <a:solidFill>
                <a:schemeClr val="bg1"/>
              </a:solidFill>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up)">
                                      <p:cBhvr>
                                        <p:cTn id="16" dur="500"/>
                                        <p:tgtEl>
                                          <p:spTgt spid="59"/>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1"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wipe(up)">
                                      <p:cBhvr>
                                        <p:cTn id="30" dur="500"/>
                                        <p:tgtEl>
                                          <p:spTgt spid="69"/>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1"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up)">
                                      <p:cBhvr>
                                        <p:cTn id="44" dur="500"/>
                                        <p:tgtEl>
                                          <p:spTgt spid="79"/>
                                        </p:tgtEl>
                                      </p:cBhvr>
                                    </p:animEffect>
                                  </p:childTnLst>
                                </p:cTn>
                              </p:par>
                            </p:childTnLst>
                          </p:cTn>
                        </p:par>
                        <p:par>
                          <p:cTn id="45" fill="hold">
                            <p:stCondLst>
                              <p:cond delay="4500"/>
                            </p:stCondLst>
                            <p:childTnLst>
                              <p:par>
                                <p:cTn id="46" presetID="2" presetClass="entr" presetSubtype="8"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0-#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 presetClass="entr" presetSubtype="1"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0-#ppt_h/2"/>
                                          </p:val>
                                        </p:tav>
                                        <p:tav tm="100000">
                                          <p:val>
                                            <p:strVal val="#ppt_y"/>
                                          </p:val>
                                        </p:tav>
                                      </p:tavLst>
                                    </p:anim>
                                  </p:childTnLst>
                                </p:cTn>
                              </p:par>
                              <p:par>
                                <p:cTn id="55" presetID="22" presetClass="entr" presetSubtype="8"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par>
                                <p:cTn id="58" presetID="53" presetClass="entr" presetSubtype="16"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500" fill="hold"/>
                                        <p:tgtEl>
                                          <p:spTgt spid="44"/>
                                        </p:tgtEl>
                                        <p:attrNameLst>
                                          <p:attrName>ppt_w</p:attrName>
                                        </p:attrNameLst>
                                      </p:cBhvr>
                                      <p:tavLst>
                                        <p:tav tm="0">
                                          <p:val>
                                            <p:fltVal val="0"/>
                                          </p:val>
                                        </p:tav>
                                        <p:tav tm="100000">
                                          <p:val>
                                            <p:strVal val="#ppt_w"/>
                                          </p:val>
                                        </p:tav>
                                      </p:tavLst>
                                    </p:anim>
                                    <p:anim calcmode="lin" valueType="num">
                                      <p:cBhvr>
                                        <p:cTn id="61" dur="500" fill="hold"/>
                                        <p:tgtEl>
                                          <p:spTgt spid="44"/>
                                        </p:tgtEl>
                                        <p:attrNameLst>
                                          <p:attrName>ppt_h</p:attrName>
                                        </p:attrNameLst>
                                      </p:cBhvr>
                                      <p:tavLst>
                                        <p:tav tm="0">
                                          <p:val>
                                            <p:fltVal val="0"/>
                                          </p:val>
                                        </p:tav>
                                        <p:tav tm="100000">
                                          <p:val>
                                            <p:strVal val="#ppt_h"/>
                                          </p:val>
                                        </p:tav>
                                      </p:tavLst>
                                    </p:anim>
                                    <p:animEffect transition="in" filter="fade">
                                      <p:cBhvr>
                                        <p:cTn id="62" dur="500"/>
                                        <p:tgtEl>
                                          <p:spTgt spid="44"/>
                                        </p:tgtEl>
                                      </p:cBhvr>
                                    </p:animEffect>
                                  </p:childTnLst>
                                </p:cTn>
                              </p:par>
                            </p:childTnLst>
                          </p:cTn>
                        </p:par>
                        <p:par>
                          <p:cTn id="63" fill="hold">
                            <p:stCondLst>
                              <p:cond delay="5500"/>
                            </p:stCondLst>
                            <p:childTnLst>
                              <p:par>
                                <p:cTn id="64" presetID="22" presetClass="entr" presetSubtype="1" fill="hold" grpId="0"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up)">
                                      <p:cBhvr>
                                        <p:cTn id="6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9" grpId="0"/>
      <p:bldP spid="69" grpId="0"/>
      <p:bldP spid="79"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3916734" y="2232524"/>
            <a:ext cx="1325530" cy="1531157"/>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chemeClr val="accent4">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grpSp>
        <p:nvGrpSpPr>
          <p:cNvPr id="33" name="组合 32"/>
          <p:cNvGrpSpPr/>
          <p:nvPr/>
        </p:nvGrpSpPr>
        <p:grpSpPr>
          <a:xfrm>
            <a:off x="4039389" y="2619059"/>
            <a:ext cx="1052846" cy="651019"/>
            <a:chOff x="8513763" y="2622551"/>
            <a:chExt cx="765175" cy="473075"/>
          </a:xfrm>
          <a:solidFill>
            <a:srgbClr val="00B0F0"/>
          </a:solidFill>
          <a:effectLst>
            <a:outerShdw blurRad="50800" dist="38100" dir="8100000" algn="tr" rotWithShape="0">
              <a:prstClr val="black">
                <a:alpha val="40000"/>
              </a:prstClr>
            </a:outerShdw>
          </a:effectLst>
        </p:grpSpPr>
        <p:sp>
          <p:nvSpPr>
            <p:cNvPr id="34" name="Freeform 36"/>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latin typeface="微软雅黑" panose="020B0503020204020204" pitchFamily="34" charset="-122"/>
              </a:endParaRPr>
            </a:p>
          </p:txBody>
        </p:sp>
        <p:sp>
          <p:nvSpPr>
            <p:cNvPr id="35" name="Freeform 37"/>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latin typeface="微软雅黑" panose="020B0503020204020204" pitchFamily="34" charset="-122"/>
              </a:endParaRPr>
            </a:p>
          </p:txBody>
        </p:sp>
        <p:sp>
          <p:nvSpPr>
            <p:cNvPr id="36" name="Freeform 38"/>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latin typeface="微软雅黑" panose="020B0503020204020204" pitchFamily="34" charset="-122"/>
              </a:endParaRPr>
            </a:p>
          </p:txBody>
        </p:sp>
        <p:sp>
          <p:nvSpPr>
            <p:cNvPr id="37" name="Freeform 39"/>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latin typeface="微软雅黑" panose="020B0503020204020204" pitchFamily="34" charset="-122"/>
              </a:endParaRPr>
            </a:p>
          </p:txBody>
        </p:sp>
        <p:sp>
          <p:nvSpPr>
            <p:cNvPr id="38" name="Freeform 40"/>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latin typeface="微软雅黑" panose="020B0503020204020204" pitchFamily="34" charset="-122"/>
              </a:endParaRPr>
            </a:p>
          </p:txBody>
        </p:sp>
        <p:sp>
          <p:nvSpPr>
            <p:cNvPr id="39" name="Freeform 41"/>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latin typeface="微软雅黑" panose="020B0503020204020204" pitchFamily="34" charset="-122"/>
              </a:endParaRPr>
            </a:p>
          </p:txBody>
        </p:sp>
      </p:grpSp>
      <p:grpSp>
        <p:nvGrpSpPr>
          <p:cNvPr id="146" name="组合 145"/>
          <p:cNvGrpSpPr/>
          <p:nvPr/>
        </p:nvGrpSpPr>
        <p:grpSpPr>
          <a:xfrm>
            <a:off x="3273692" y="1099961"/>
            <a:ext cx="1202093" cy="1388087"/>
            <a:chOff x="3273692" y="1099961"/>
            <a:chExt cx="1202093" cy="1388087"/>
          </a:xfrm>
        </p:grpSpPr>
        <p:sp>
          <p:nvSpPr>
            <p:cNvPr id="11"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nvGrpSpPr>
            <p:cNvPr id="145" name="组合 144"/>
            <p:cNvGrpSpPr/>
            <p:nvPr/>
          </p:nvGrpSpPr>
          <p:grpSpPr>
            <a:xfrm>
              <a:off x="3273692" y="1099961"/>
              <a:ext cx="1202093" cy="1388087"/>
              <a:chOff x="3273692" y="1099961"/>
              <a:chExt cx="1202093" cy="1388087"/>
            </a:xfrm>
          </p:grpSpPr>
          <p:sp>
            <p:nvSpPr>
              <p:cNvPr id="12"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3"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21" name="Freeform 24"/>
              <p:cNvSpPr>
                <a:spLocks noEditPoints="1"/>
              </p:cNvSpPr>
              <p:nvPr/>
            </p:nvSpPr>
            <p:spPr bwMode="auto">
              <a:xfrm>
                <a:off x="3541622" y="1353554"/>
                <a:ext cx="94443"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1"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7"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2" y="86"/>
                      <a:pt x="33" y="84"/>
                      <a:pt x="33" y="82"/>
                    </a:cubicBez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22" name="Freeform 25"/>
              <p:cNvSpPr/>
              <p:nvPr/>
            </p:nvSpPr>
            <p:spPr bwMode="auto">
              <a:xfrm>
                <a:off x="3658649" y="1355607"/>
                <a:ext cx="53381" cy="196099"/>
              </a:xfrm>
              <a:custGeom>
                <a:avLst/>
                <a:gdLst>
                  <a:gd name="T0" fmla="*/ 14 w 29"/>
                  <a:gd name="T1" fmla="*/ 105 h 105"/>
                  <a:gd name="T2" fmla="*/ 14 w 29"/>
                  <a:gd name="T3" fmla="*/ 24 h 105"/>
                  <a:gd name="T4" fmla="*/ 0 w 29"/>
                  <a:gd name="T5" fmla="*/ 24 h 105"/>
                  <a:gd name="T6" fmla="*/ 0 w 29"/>
                  <a:gd name="T7" fmla="*/ 13 h 105"/>
                  <a:gd name="T8" fmla="*/ 11 w 29"/>
                  <a:gd name="T9" fmla="*/ 9 h 105"/>
                  <a:gd name="T10" fmla="*/ 18 w 29"/>
                  <a:gd name="T11" fmla="*/ 0 h 105"/>
                  <a:gd name="T12" fmla="*/ 29 w 29"/>
                  <a:gd name="T13" fmla="*/ 0 h 105"/>
                  <a:gd name="T14" fmla="*/ 29 w 29"/>
                  <a:gd name="T15" fmla="*/ 105 h 105"/>
                  <a:gd name="T16" fmla="*/ 14 w 29"/>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5">
                    <a:moveTo>
                      <a:pt x="14" y="105"/>
                    </a:moveTo>
                    <a:cubicBezTo>
                      <a:pt x="14" y="24"/>
                      <a:pt x="14" y="24"/>
                      <a:pt x="14" y="24"/>
                    </a:cubicBezTo>
                    <a:cubicBezTo>
                      <a:pt x="0" y="24"/>
                      <a:pt x="0" y="24"/>
                      <a:pt x="0" y="24"/>
                    </a:cubicBezTo>
                    <a:cubicBezTo>
                      <a:pt x="0" y="13"/>
                      <a:pt x="0" y="13"/>
                      <a:pt x="0" y="13"/>
                    </a:cubicBezTo>
                    <a:cubicBezTo>
                      <a:pt x="4" y="13"/>
                      <a:pt x="8" y="11"/>
                      <a:pt x="11" y="9"/>
                    </a:cubicBezTo>
                    <a:cubicBezTo>
                      <a:pt x="15" y="7"/>
                      <a:pt x="17" y="4"/>
                      <a:pt x="18" y="0"/>
                    </a:cubicBezTo>
                    <a:cubicBezTo>
                      <a:pt x="29" y="0"/>
                      <a:pt x="29" y="0"/>
                      <a:pt x="29" y="0"/>
                    </a:cubicBezTo>
                    <a:cubicBezTo>
                      <a:pt x="29" y="105"/>
                      <a:pt x="29" y="105"/>
                      <a:pt x="29" y="105"/>
                    </a:cubicBezTo>
                    <a:lnTo>
                      <a:pt x="14"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nvGrpSpPr>
              <p:cNvPr id="40" name="组合 39"/>
              <p:cNvGrpSpPr/>
              <p:nvPr/>
            </p:nvGrpSpPr>
            <p:grpSpPr>
              <a:xfrm>
                <a:off x="3636343" y="1711343"/>
                <a:ext cx="476975" cy="401341"/>
                <a:chOff x="5146675" y="766763"/>
                <a:chExt cx="1590676" cy="1338263"/>
              </a:xfrm>
              <a:solidFill>
                <a:srgbClr val="C00000"/>
              </a:solidFill>
              <a:effectLst>
                <a:outerShdw blurRad="50800" dist="38100" dir="8100000" algn="tr" rotWithShape="0">
                  <a:prstClr val="black">
                    <a:alpha val="40000"/>
                  </a:prstClr>
                </a:outerShdw>
              </a:effectLst>
            </p:grpSpPr>
            <p:sp>
              <p:nvSpPr>
                <p:cNvPr id="41" name="Oval 18"/>
                <p:cNvSpPr>
                  <a:spLocks noChangeArrowheads="1"/>
                </p:cNvSpPr>
                <p:nvPr/>
              </p:nvSpPr>
              <p:spPr bwMode="auto">
                <a:xfrm>
                  <a:off x="5675313" y="766763"/>
                  <a:ext cx="533400" cy="534988"/>
                </a:xfrm>
                <a:prstGeom prst="ellipse">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2" name="Freeform 19"/>
                <p:cNvSpPr/>
                <p:nvPr/>
              </p:nvSpPr>
              <p:spPr bwMode="auto">
                <a:xfrm>
                  <a:off x="5511799" y="1344611"/>
                  <a:ext cx="860424" cy="760415"/>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3"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4"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5"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6"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7"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8" name="Oval 25"/>
                <p:cNvSpPr>
                  <a:spLocks noChangeArrowheads="1"/>
                </p:cNvSpPr>
                <p:nvPr/>
              </p:nvSpPr>
              <p:spPr bwMode="auto">
                <a:xfrm>
                  <a:off x="5267325" y="966788"/>
                  <a:ext cx="401638" cy="403225"/>
                </a:xfrm>
                <a:prstGeom prst="ellipse">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9"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0"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1" name="Oval 28"/>
                <p:cNvSpPr>
                  <a:spLocks noChangeArrowheads="1"/>
                </p:cNvSpPr>
                <p:nvPr/>
              </p:nvSpPr>
              <p:spPr bwMode="auto">
                <a:xfrm>
                  <a:off x="6215063" y="966788"/>
                  <a:ext cx="403225" cy="403225"/>
                </a:xfrm>
                <a:prstGeom prst="ellipse">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2"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grpSp>
      </p:grpSp>
      <p:grpSp>
        <p:nvGrpSpPr>
          <p:cNvPr id="156" name="组合 155"/>
          <p:cNvGrpSpPr/>
          <p:nvPr/>
        </p:nvGrpSpPr>
        <p:grpSpPr>
          <a:xfrm>
            <a:off x="3273692" y="3518846"/>
            <a:ext cx="1202093" cy="1388087"/>
            <a:chOff x="3273692" y="3518846"/>
            <a:chExt cx="1202093" cy="1388087"/>
          </a:xfrm>
        </p:grpSpPr>
        <p:sp>
          <p:nvSpPr>
            <p:cNvPr id="7" name="Freeform 10"/>
            <p:cNvSpPr/>
            <p:nvPr/>
          </p:nvSpPr>
          <p:spPr bwMode="auto">
            <a:xfrm>
              <a:off x="3345550" y="3559913"/>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A4C5B"/>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nvGrpSpPr>
            <p:cNvPr id="155" name="组合 154"/>
            <p:cNvGrpSpPr/>
            <p:nvPr/>
          </p:nvGrpSpPr>
          <p:grpSpPr>
            <a:xfrm>
              <a:off x="3273692" y="3518846"/>
              <a:ext cx="1202093" cy="1388087"/>
              <a:chOff x="3273692" y="3518846"/>
              <a:chExt cx="1202093" cy="1388087"/>
            </a:xfrm>
          </p:grpSpPr>
          <p:grpSp>
            <p:nvGrpSpPr>
              <p:cNvPr id="153" name="组合 152"/>
              <p:cNvGrpSpPr/>
              <p:nvPr/>
            </p:nvGrpSpPr>
            <p:grpSpPr>
              <a:xfrm>
                <a:off x="3273692" y="3518846"/>
                <a:ext cx="1202093" cy="1388087"/>
                <a:chOff x="3273692" y="3518846"/>
                <a:chExt cx="1202093" cy="1388087"/>
              </a:xfrm>
            </p:grpSpPr>
            <p:sp>
              <p:nvSpPr>
                <p:cNvPr id="8" name="Freeform 11"/>
                <p:cNvSpPr/>
                <p:nvPr/>
              </p:nvSpPr>
              <p:spPr bwMode="auto">
                <a:xfrm>
                  <a:off x="3273692" y="3518846"/>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8" name="Freeform 21"/>
                <p:cNvSpPr/>
                <p:nvPr/>
              </p:nvSpPr>
              <p:spPr bwMode="auto">
                <a:xfrm>
                  <a:off x="3345551" y="3559913"/>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cap="flat">
                  <a:noFill/>
                  <a:prstDash val="solid"/>
                  <a:miter lim="800000"/>
                </a:ln>
                <a:effectLst>
                  <a:outerShdw blurRad="279400" dist="76200" dir="2700000" algn="tl"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sp>
            <p:nvSpPr>
              <p:cNvPr id="25" name="Freeform 28"/>
              <p:cNvSpPr>
                <a:spLocks noEditPoints="1"/>
              </p:cNvSpPr>
              <p:nvPr/>
            </p:nvSpPr>
            <p:spPr bwMode="auto">
              <a:xfrm>
                <a:off x="3504667" y="3772439"/>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2" y="86"/>
                      <a:pt x="33" y="84"/>
                      <a:pt x="33" y="82"/>
                    </a:cubicBez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26" name="Freeform 29"/>
              <p:cNvSpPr/>
              <p:nvPr/>
            </p:nvSpPr>
            <p:spPr bwMode="auto">
              <a:xfrm>
                <a:off x="3622720" y="3774493"/>
                <a:ext cx="89310" cy="198152"/>
              </a:xfrm>
              <a:custGeom>
                <a:avLst/>
                <a:gdLst>
                  <a:gd name="T0" fmla="*/ 17 w 48"/>
                  <a:gd name="T1" fmla="*/ 16 h 106"/>
                  <a:gd name="T2" fmla="*/ 17 w 48"/>
                  <a:gd name="T3" fmla="*/ 38 h 106"/>
                  <a:gd name="T4" fmla="*/ 24 w 48"/>
                  <a:gd name="T5" fmla="*/ 33 h 106"/>
                  <a:gd name="T6" fmla="*/ 29 w 48"/>
                  <a:gd name="T7" fmla="*/ 32 h 106"/>
                  <a:gd name="T8" fmla="*/ 44 w 48"/>
                  <a:gd name="T9" fmla="*/ 39 h 106"/>
                  <a:gd name="T10" fmla="*/ 48 w 48"/>
                  <a:gd name="T11" fmla="*/ 57 h 106"/>
                  <a:gd name="T12" fmla="*/ 48 w 48"/>
                  <a:gd name="T13" fmla="*/ 80 h 106"/>
                  <a:gd name="T14" fmla="*/ 41 w 48"/>
                  <a:gd name="T15" fmla="*/ 99 h 106"/>
                  <a:gd name="T16" fmla="*/ 23 w 48"/>
                  <a:gd name="T17" fmla="*/ 106 h 106"/>
                  <a:gd name="T18" fmla="*/ 6 w 48"/>
                  <a:gd name="T19" fmla="*/ 98 h 106"/>
                  <a:gd name="T20" fmla="*/ 0 w 48"/>
                  <a:gd name="T21" fmla="*/ 81 h 106"/>
                  <a:gd name="T22" fmla="*/ 0 w 48"/>
                  <a:gd name="T23" fmla="*/ 78 h 106"/>
                  <a:gd name="T24" fmla="*/ 15 w 48"/>
                  <a:gd name="T25" fmla="*/ 77 h 106"/>
                  <a:gd name="T26" fmla="*/ 15 w 48"/>
                  <a:gd name="T27" fmla="*/ 81 h 106"/>
                  <a:gd name="T28" fmla="*/ 20 w 48"/>
                  <a:gd name="T29" fmla="*/ 89 h 106"/>
                  <a:gd name="T30" fmla="*/ 23 w 48"/>
                  <a:gd name="T31" fmla="*/ 90 h 106"/>
                  <a:gd name="T32" fmla="*/ 33 w 48"/>
                  <a:gd name="T33" fmla="*/ 80 h 106"/>
                  <a:gd name="T34" fmla="*/ 33 w 48"/>
                  <a:gd name="T35" fmla="*/ 54 h 106"/>
                  <a:gd name="T36" fmla="*/ 29 w 48"/>
                  <a:gd name="T37" fmla="*/ 46 h 106"/>
                  <a:gd name="T38" fmla="*/ 25 w 48"/>
                  <a:gd name="T39" fmla="*/ 45 h 106"/>
                  <a:gd name="T40" fmla="*/ 19 w 48"/>
                  <a:gd name="T41" fmla="*/ 48 h 106"/>
                  <a:gd name="T42" fmla="*/ 17 w 48"/>
                  <a:gd name="T43" fmla="*/ 54 h 106"/>
                  <a:gd name="T44" fmla="*/ 17 w 48"/>
                  <a:gd name="T45" fmla="*/ 57 h 106"/>
                  <a:gd name="T46" fmla="*/ 1 w 48"/>
                  <a:gd name="T47" fmla="*/ 57 h 106"/>
                  <a:gd name="T48" fmla="*/ 1 w 48"/>
                  <a:gd name="T49" fmla="*/ 0 h 106"/>
                  <a:gd name="T50" fmla="*/ 47 w 48"/>
                  <a:gd name="T51" fmla="*/ 0 h 106"/>
                  <a:gd name="T52" fmla="*/ 47 w 48"/>
                  <a:gd name="T53" fmla="*/ 16 h 106"/>
                  <a:gd name="T54" fmla="*/ 17 w 48"/>
                  <a:gd name="T55"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6">
                    <a:moveTo>
                      <a:pt x="17" y="16"/>
                    </a:moveTo>
                    <a:cubicBezTo>
                      <a:pt x="17" y="38"/>
                      <a:pt x="17" y="38"/>
                      <a:pt x="17" y="38"/>
                    </a:cubicBezTo>
                    <a:cubicBezTo>
                      <a:pt x="19" y="36"/>
                      <a:pt x="21" y="34"/>
                      <a:pt x="24" y="33"/>
                    </a:cubicBezTo>
                    <a:cubicBezTo>
                      <a:pt x="25" y="32"/>
                      <a:pt x="27" y="32"/>
                      <a:pt x="29" y="32"/>
                    </a:cubicBezTo>
                    <a:cubicBezTo>
                      <a:pt x="36" y="32"/>
                      <a:pt x="41" y="35"/>
                      <a:pt x="44" y="39"/>
                    </a:cubicBezTo>
                    <a:cubicBezTo>
                      <a:pt x="47" y="44"/>
                      <a:pt x="48" y="49"/>
                      <a:pt x="48" y="57"/>
                    </a:cubicBezTo>
                    <a:cubicBezTo>
                      <a:pt x="48" y="80"/>
                      <a:pt x="48" y="80"/>
                      <a:pt x="48" y="80"/>
                    </a:cubicBezTo>
                    <a:cubicBezTo>
                      <a:pt x="48" y="87"/>
                      <a:pt x="46" y="94"/>
                      <a:pt x="41" y="99"/>
                    </a:cubicBezTo>
                    <a:cubicBezTo>
                      <a:pt x="36" y="103"/>
                      <a:pt x="31" y="106"/>
                      <a:pt x="23" y="106"/>
                    </a:cubicBezTo>
                    <a:cubicBezTo>
                      <a:pt x="17" y="106"/>
                      <a:pt x="11" y="103"/>
                      <a:pt x="6" y="98"/>
                    </a:cubicBezTo>
                    <a:cubicBezTo>
                      <a:pt x="2" y="94"/>
                      <a:pt x="0" y="88"/>
                      <a:pt x="0" y="81"/>
                    </a:cubicBezTo>
                    <a:cubicBezTo>
                      <a:pt x="0" y="78"/>
                      <a:pt x="0" y="78"/>
                      <a:pt x="0" y="78"/>
                    </a:cubicBezTo>
                    <a:cubicBezTo>
                      <a:pt x="15" y="77"/>
                      <a:pt x="15" y="77"/>
                      <a:pt x="15" y="77"/>
                    </a:cubicBezTo>
                    <a:cubicBezTo>
                      <a:pt x="15" y="81"/>
                      <a:pt x="15" y="81"/>
                      <a:pt x="15" y="81"/>
                    </a:cubicBezTo>
                    <a:cubicBezTo>
                      <a:pt x="16" y="85"/>
                      <a:pt x="17" y="88"/>
                      <a:pt x="20" y="89"/>
                    </a:cubicBezTo>
                    <a:cubicBezTo>
                      <a:pt x="21" y="89"/>
                      <a:pt x="22" y="90"/>
                      <a:pt x="23" y="90"/>
                    </a:cubicBezTo>
                    <a:cubicBezTo>
                      <a:pt x="30" y="90"/>
                      <a:pt x="33" y="86"/>
                      <a:pt x="33" y="80"/>
                    </a:cubicBezTo>
                    <a:cubicBezTo>
                      <a:pt x="33" y="54"/>
                      <a:pt x="33" y="54"/>
                      <a:pt x="33" y="54"/>
                    </a:cubicBezTo>
                    <a:cubicBezTo>
                      <a:pt x="33" y="51"/>
                      <a:pt x="32" y="48"/>
                      <a:pt x="29" y="46"/>
                    </a:cubicBezTo>
                    <a:cubicBezTo>
                      <a:pt x="28" y="45"/>
                      <a:pt x="27" y="45"/>
                      <a:pt x="25" y="45"/>
                    </a:cubicBezTo>
                    <a:cubicBezTo>
                      <a:pt x="22" y="45"/>
                      <a:pt x="20" y="46"/>
                      <a:pt x="19" y="48"/>
                    </a:cubicBezTo>
                    <a:cubicBezTo>
                      <a:pt x="18" y="50"/>
                      <a:pt x="17" y="52"/>
                      <a:pt x="17" y="54"/>
                    </a:cubicBezTo>
                    <a:cubicBezTo>
                      <a:pt x="17" y="57"/>
                      <a:pt x="17" y="57"/>
                      <a:pt x="17" y="57"/>
                    </a:cubicBezTo>
                    <a:cubicBezTo>
                      <a:pt x="1" y="57"/>
                      <a:pt x="1" y="57"/>
                      <a:pt x="1" y="57"/>
                    </a:cubicBezTo>
                    <a:cubicBezTo>
                      <a:pt x="1" y="0"/>
                      <a:pt x="1" y="0"/>
                      <a:pt x="1" y="0"/>
                    </a:cubicBezTo>
                    <a:cubicBezTo>
                      <a:pt x="47" y="0"/>
                      <a:pt x="47" y="0"/>
                      <a:pt x="47" y="0"/>
                    </a:cubicBezTo>
                    <a:cubicBezTo>
                      <a:pt x="47" y="16"/>
                      <a:pt x="47" y="16"/>
                      <a:pt x="47" y="16"/>
                    </a:cubicBezTo>
                    <a:lnTo>
                      <a:pt x="17"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nvGrpSpPr>
              <p:cNvPr id="53" name="组合 52"/>
              <p:cNvGrpSpPr/>
              <p:nvPr/>
            </p:nvGrpSpPr>
            <p:grpSpPr>
              <a:xfrm>
                <a:off x="3687515" y="4141748"/>
                <a:ext cx="403191" cy="374204"/>
                <a:chOff x="5278438" y="2973388"/>
                <a:chExt cx="1344613" cy="1247775"/>
              </a:xfrm>
              <a:solidFill>
                <a:srgbClr val="C00000"/>
              </a:solidFill>
              <a:effectLst>
                <a:outerShdw blurRad="50800" dist="38100" dir="8100000" algn="tr" rotWithShape="0">
                  <a:prstClr val="black">
                    <a:alpha val="40000"/>
                  </a:prstClr>
                </a:outerShdw>
              </a:effectLst>
            </p:grpSpPr>
            <p:sp>
              <p:nvSpPr>
                <p:cNvPr id="54"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78A6B6"/>
                    </a:solidFill>
                    <a:latin typeface="微软雅黑" panose="020B0503020204020204" pitchFamily="34" charset="-122"/>
                  </a:endParaRPr>
                </a:p>
              </p:txBody>
            </p:sp>
            <p:sp>
              <p:nvSpPr>
                <p:cNvPr id="55"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78A6B6"/>
                    </a:solidFill>
                    <a:latin typeface="微软雅黑" panose="020B0503020204020204" pitchFamily="34" charset="-122"/>
                  </a:endParaRPr>
                </a:p>
              </p:txBody>
            </p:sp>
            <p:sp>
              <p:nvSpPr>
                <p:cNvPr id="56"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78A6B6"/>
                    </a:solidFill>
                    <a:latin typeface="微软雅黑" panose="020B0503020204020204" pitchFamily="34" charset="-122"/>
                  </a:endParaRPr>
                </a:p>
              </p:txBody>
            </p:sp>
            <p:sp>
              <p:nvSpPr>
                <p:cNvPr id="57"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78A6B6"/>
                    </a:solidFill>
                    <a:latin typeface="微软雅黑" panose="020B0503020204020204" pitchFamily="34" charset="-122"/>
                  </a:endParaRPr>
                </a:p>
              </p:txBody>
            </p:sp>
          </p:grpSp>
        </p:grpSp>
      </p:grpSp>
      <p:grpSp>
        <p:nvGrpSpPr>
          <p:cNvPr id="103" name="组合 102"/>
          <p:cNvGrpSpPr/>
          <p:nvPr/>
        </p:nvGrpSpPr>
        <p:grpSpPr>
          <a:xfrm>
            <a:off x="903370" y="249943"/>
            <a:ext cx="3363830" cy="679699"/>
            <a:chOff x="903371" y="249943"/>
            <a:chExt cx="2831223" cy="679699"/>
          </a:xfrm>
        </p:grpSpPr>
        <p:sp>
          <p:nvSpPr>
            <p:cNvPr id="104" name="任意多边形 103"/>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105" name="任意多边形 104"/>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106" name="组合 105"/>
          <p:cNvGrpSpPr/>
          <p:nvPr/>
        </p:nvGrpSpPr>
        <p:grpSpPr>
          <a:xfrm rot="16200000">
            <a:off x="574523" y="158162"/>
            <a:ext cx="765103" cy="863262"/>
            <a:chOff x="8439634" y="3544648"/>
            <a:chExt cx="1611146" cy="1817848"/>
          </a:xfrm>
        </p:grpSpPr>
        <p:sp>
          <p:nvSpPr>
            <p:cNvPr id="10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10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112" name="矩形 3"/>
          <p:cNvSpPr>
            <a:spLocks noChangeArrowheads="1"/>
          </p:cNvSpPr>
          <p:nvPr/>
        </p:nvSpPr>
        <p:spPr bwMode="auto">
          <a:xfrm>
            <a:off x="1448594" y="442914"/>
            <a:ext cx="1945088"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dirty="0" smtClean="0"/>
              <a:t>本课题</a:t>
            </a:r>
            <a:r>
              <a:rPr lang="zh-CN" altLang="zh-CN" sz="2000" dirty="0" smtClean="0"/>
              <a:t>研</a:t>
            </a:r>
            <a:r>
              <a:rPr lang="zh-CN" altLang="zh-CN" sz="2000" dirty="0" smtClean="0"/>
              <a:t>究方法</a:t>
            </a:r>
            <a:endPar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8" name="组合 147"/>
          <p:cNvGrpSpPr/>
          <p:nvPr/>
        </p:nvGrpSpPr>
        <p:grpSpPr>
          <a:xfrm>
            <a:off x="4669803" y="1099961"/>
            <a:ext cx="1202093" cy="1388087"/>
            <a:chOff x="4669803" y="1099961"/>
            <a:chExt cx="1202093" cy="1388087"/>
          </a:xfrm>
        </p:grpSpPr>
        <p:sp>
          <p:nvSpPr>
            <p:cNvPr id="14" name="Freeform 17"/>
            <p:cNvSpPr/>
            <p:nvPr/>
          </p:nvSpPr>
          <p:spPr bwMode="auto">
            <a:xfrm>
              <a:off x="4741662" y="1141029"/>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765E0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nvGrpSpPr>
            <p:cNvPr id="147" name="组合 146"/>
            <p:cNvGrpSpPr/>
            <p:nvPr/>
          </p:nvGrpSpPr>
          <p:grpSpPr>
            <a:xfrm>
              <a:off x="4669803" y="1099961"/>
              <a:ext cx="1202093" cy="1388087"/>
              <a:chOff x="4669803" y="1099961"/>
              <a:chExt cx="1202093" cy="1388087"/>
            </a:xfrm>
          </p:grpSpPr>
          <p:sp>
            <p:nvSpPr>
              <p:cNvPr id="15" name="Freeform 18"/>
              <p:cNvSpPr/>
              <p:nvPr/>
            </p:nvSpPr>
            <p:spPr bwMode="auto">
              <a:xfrm>
                <a:off x="4669803" y="1099961"/>
                <a:ext cx="1202093" cy="1388087"/>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6" name="Freeform 19"/>
              <p:cNvSpPr/>
              <p:nvPr/>
            </p:nvSpPr>
            <p:spPr bwMode="auto">
              <a:xfrm>
                <a:off x="4741662"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23" name="Freeform 26"/>
              <p:cNvSpPr>
                <a:spLocks noEditPoints="1"/>
              </p:cNvSpPr>
              <p:nvPr/>
            </p:nvSpPr>
            <p:spPr bwMode="auto">
              <a:xfrm>
                <a:off x="4895645" y="1353554"/>
                <a:ext cx="93416" cy="200205"/>
              </a:xfrm>
              <a:custGeom>
                <a:avLst/>
                <a:gdLst>
                  <a:gd name="T0" fmla="*/ 50 w 50"/>
                  <a:gd name="T1" fmla="*/ 82 h 107"/>
                  <a:gd name="T2" fmla="*/ 43 w 50"/>
                  <a:gd name="T3" fmla="*/ 99 h 107"/>
                  <a:gd name="T4" fmla="*/ 25 w 50"/>
                  <a:gd name="T5" fmla="*/ 107 h 107"/>
                  <a:gd name="T6" fmla="*/ 8 w 50"/>
                  <a:gd name="T7" fmla="*/ 99 h 107"/>
                  <a:gd name="T8" fmla="*/ 0 w 50"/>
                  <a:gd name="T9" fmla="*/ 82 h 107"/>
                  <a:gd name="T10" fmla="*/ 0 w 50"/>
                  <a:gd name="T11" fmla="*/ 25 h 107"/>
                  <a:gd name="T12" fmla="*/ 8 w 50"/>
                  <a:gd name="T13" fmla="*/ 7 h 107"/>
                  <a:gd name="T14" fmla="*/ 25 w 50"/>
                  <a:gd name="T15" fmla="*/ 0 h 107"/>
                  <a:gd name="T16" fmla="*/ 43 w 50"/>
                  <a:gd name="T17" fmla="*/ 7 h 107"/>
                  <a:gd name="T18" fmla="*/ 50 w 50"/>
                  <a:gd name="T19" fmla="*/ 25 h 107"/>
                  <a:gd name="T20" fmla="*/ 50 w 50"/>
                  <a:gd name="T21" fmla="*/ 82 h 107"/>
                  <a:gd name="T22" fmla="*/ 34 w 50"/>
                  <a:gd name="T23" fmla="*/ 24 h 107"/>
                  <a:gd name="T24" fmla="*/ 31 w 50"/>
                  <a:gd name="T25" fmla="*/ 18 h 107"/>
                  <a:gd name="T26" fmla="*/ 25 w 50"/>
                  <a:gd name="T27" fmla="*/ 15 h 107"/>
                  <a:gd name="T28" fmla="*/ 19 w 50"/>
                  <a:gd name="T29" fmla="*/ 18 h 107"/>
                  <a:gd name="T30" fmla="*/ 16 w 50"/>
                  <a:gd name="T31" fmla="*/ 24 h 107"/>
                  <a:gd name="T32" fmla="*/ 16 w 50"/>
                  <a:gd name="T33" fmla="*/ 82 h 107"/>
                  <a:gd name="T34" fmla="*/ 19 w 50"/>
                  <a:gd name="T35" fmla="*/ 88 h 107"/>
                  <a:gd name="T36" fmla="*/ 25 w 50"/>
                  <a:gd name="T37" fmla="*/ 91 h 107"/>
                  <a:gd name="T38" fmla="*/ 31 w 50"/>
                  <a:gd name="T39" fmla="*/ 88 h 107"/>
                  <a:gd name="T40" fmla="*/ 34 w 50"/>
                  <a:gd name="T41" fmla="*/ 82 h 107"/>
                  <a:gd name="T42" fmla="*/ 34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8" y="95"/>
                      <a:pt x="43" y="99"/>
                    </a:cubicBezTo>
                    <a:cubicBezTo>
                      <a:pt x="38" y="104"/>
                      <a:pt x="32" y="107"/>
                      <a:pt x="25" y="107"/>
                    </a:cubicBezTo>
                    <a:cubicBezTo>
                      <a:pt x="19" y="107"/>
                      <a:pt x="13" y="104"/>
                      <a:pt x="8" y="99"/>
                    </a:cubicBezTo>
                    <a:cubicBezTo>
                      <a:pt x="3" y="95"/>
                      <a:pt x="0" y="89"/>
                      <a:pt x="0" y="82"/>
                    </a:cubicBezTo>
                    <a:cubicBezTo>
                      <a:pt x="0" y="25"/>
                      <a:pt x="0" y="25"/>
                      <a:pt x="0" y="25"/>
                    </a:cubicBezTo>
                    <a:cubicBezTo>
                      <a:pt x="0" y="18"/>
                      <a:pt x="3" y="12"/>
                      <a:pt x="8" y="7"/>
                    </a:cubicBezTo>
                    <a:cubicBezTo>
                      <a:pt x="13" y="2"/>
                      <a:pt x="19" y="0"/>
                      <a:pt x="25" y="0"/>
                    </a:cubicBezTo>
                    <a:cubicBezTo>
                      <a:pt x="32" y="0"/>
                      <a:pt x="38" y="2"/>
                      <a:pt x="43" y="7"/>
                    </a:cubicBezTo>
                    <a:cubicBezTo>
                      <a:pt x="48" y="12"/>
                      <a:pt x="50" y="18"/>
                      <a:pt x="50" y="25"/>
                    </a:cubicBezTo>
                    <a:lnTo>
                      <a:pt x="50" y="82"/>
                    </a:lnTo>
                    <a:close/>
                    <a:moveTo>
                      <a:pt x="34" y="24"/>
                    </a:moveTo>
                    <a:cubicBezTo>
                      <a:pt x="34" y="22"/>
                      <a:pt x="33" y="20"/>
                      <a:pt x="31" y="18"/>
                    </a:cubicBezTo>
                    <a:cubicBezTo>
                      <a:pt x="30" y="16"/>
                      <a:pt x="27" y="15"/>
                      <a:pt x="25" y="15"/>
                    </a:cubicBezTo>
                    <a:cubicBezTo>
                      <a:pt x="22" y="15"/>
                      <a:pt x="20" y="16"/>
                      <a:pt x="19" y="18"/>
                    </a:cubicBezTo>
                    <a:cubicBezTo>
                      <a:pt x="17" y="20"/>
                      <a:pt x="16" y="22"/>
                      <a:pt x="16" y="24"/>
                    </a:cubicBezTo>
                    <a:cubicBezTo>
                      <a:pt x="16" y="82"/>
                      <a:pt x="16" y="82"/>
                      <a:pt x="16" y="82"/>
                    </a:cubicBezTo>
                    <a:cubicBezTo>
                      <a:pt x="16" y="84"/>
                      <a:pt x="17" y="86"/>
                      <a:pt x="19" y="88"/>
                    </a:cubicBezTo>
                    <a:cubicBezTo>
                      <a:pt x="20" y="90"/>
                      <a:pt x="22" y="91"/>
                      <a:pt x="25" y="91"/>
                    </a:cubicBezTo>
                    <a:cubicBezTo>
                      <a:pt x="27" y="91"/>
                      <a:pt x="30" y="90"/>
                      <a:pt x="31" y="88"/>
                    </a:cubicBezTo>
                    <a:cubicBezTo>
                      <a:pt x="33" y="86"/>
                      <a:pt x="34" y="84"/>
                      <a:pt x="34" y="82"/>
                    </a:cubicBezTo>
                    <a:lnTo>
                      <a:pt x="34"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24" name="Freeform 27"/>
              <p:cNvSpPr/>
              <p:nvPr/>
            </p:nvSpPr>
            <p:spPr bwMode="auto">
              <a:xfrm>
                <a:off x="5013699" y="1355607"/>
                <a:ext cx="95469" cy="196099"/>
              </a:xfrm>
              <a:custGeom>
                <a:avLst/>
                <a:gdLst>
                  <a:gd name="T0" fmla="*/ 0 w 51"/>
                  <a:gd name="T1" fmla="*/ 30 h 105"/>
                  <a:gd name="T2" fmla="*/ 8 w 51"/>
                  <a:gd name="T3" fmla="*/ 7 h 105"/>
                  <a:gd name="T4" fmla="*/ 26 w 51"/>
                  <a:gd name="T5" fmla="*/ 0 h 105"/>
                  <a:gd name="T6" fmla="*/ 44 w 51"/>
                  <a:gd name="T7" fmla="*/ 8 h 105"/>
                  <a:gd name="T8" fmla="*/ 51 w 51"/>
                  <a:gd name="T9" fmla="*/ 26 h 105"/>
                  <a:gd name="T10" fmla="*/ 47 w 51"/>
                  <a:gd name="T11" fmla="*/ 46 h 105"/>
                  <a:gd name="T12" fmla="*/ 34 w 51"/>
                  <a:gd name="T13" fmla="*/ 65 h 105"/>
                  <a:gd name="T14" fmla="*/ 27 w 51"/>
                  <a:gd name="T15" fmla="*/ 77 h 105"/>
                  <a:gd name="T16" fmla="*/ 24 w 51"/>
                  <a:gd name="T17" fmla="*/ 81 h 105"/>
                  <a:gd name="T18" fmla="*/ 20 w 51"/>
                  <a:gd name="T19" fmla="*/ 88 h 105"/>
                  <a:gd name="T20" fmla="*/ 19 w 51"/>
                  <a:gd name="T21" fmla="*/ 89 h 105"/>
                  <a:gd name="T22" fmla="*/ 50 w 51"/>
                  <a:gd name="T23" fmla="*/ 89 h 105"/>
                  <a:gd name="T24" fmla="*/ 50 w 51"/>
                  <a:gd name="T25" fmla="*/ 105 h 105"/>
                  <a:gd name="T26" fmla="*/ 0 w 51"/>
                  <a:gd name="T27" fmla="*/ 105 h 105"/>
                  <a:gd name="T28" fmla="*/ 0 w 51"/>
                  <a:gd name="T29" fmla="*/ 90 h 105"/>
                  <a:gd name="T30" fmla="*/ 3 w 51"/>
                  <a:gd name="T31" fmla="*/ 84 h 105"/>
                  <a:gd name="T32" fmla="*/ 7 w 51"/>
                  <a:gd name="T33" fmla="*/ 79 h 105"/>
                  <a:gd name="T34" fmla="*/ 11 w 51"/>
                  <a:gd name="T35" fmla="*/ 73 h 105"/>
                  <a:gd name="T36" fmla="*/ 22 w 51"/>
                  <a:gd name="T37" fmla="*/ 57 h 105"/>
                  <a:gd name="T38" fmla="*/ 33 w 51"/>
                  <a:gd name="T39" fmla="*/ 39 h 105"/>
                  <a:gd name="T40" fmla="*/ 36 w 51"/>
                  <a:gd name="T41" fmla="*/ 26 h 105"/>
                  <a:gd name="T42" fmla="*/ 33 w 51"/>
                  <a:gd name="T43" fmla="*/ 18 h 105"/>
                  <a:gd name="T44" fmla="*/ 26 w 51"/>
                  <a:gd name="T45" fmla="*/ 15 h 105"/>
                  <a:gd name="T46" fmla="*/ 17 w 51"/>
                  <a:gd name="T47" fmla="*/ 22 h 105"/>
                  <a:gd name="T48" fmla="*/ 16 w 51"/>
                  <a:gd name="T49" fmla="*/ 28 h 105"/>
                  <a:gd name="T50" fmla="*/ 16 w 51"/>
                  <a:gd name="T51" fmla="*/ 32 h 105"/>
                  <a:gd name="T52" fmla="*/ 0 w 51"/>
                  <a:gd name="T53" fmla="*/ 32 h 105"/>
                  <a:gd name="T54" fmla="*/ 0 w 51"/>
                  <a:gd name="T55" fmla="*/ 3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105">
                    <a:moveTo>
                      <a:pt x="0" y="30"/>
                    </a:moveTo>
                    <a:cubicBezTo>
                      <a:pt x="0" y="20"/>
                      <a:pt x="3" y="12"/>
                      <a:pt x="8" y="7"/>
                    </a:cubicBezTo>
                    <a:cubicBezTo>
                      <a:pt x="13" y="2"/>
                      <a:pt x="19" y="0"/>
                      <a:pt x="26" y="0"/>
                    </a:cubicBezTo>
                    <a:cubicBezTo>
                      <a:pt x="33" y="0"/>
                      <a:pt x="39" y="3"/>
                      <a:pt x="44" y="8"/>
                    </a:cubicBezTo>
                    <a:cubicBezTo>
                      <a:pt x="49" y="13"/>
                      <a:pt x="51" y="19"/>
                      <a:pt x="51" y="26"/>
                    </a:cubicBezTo>
                    <a:cubicBezTo>
                      <a:pt x="51" y="33"/>
                      <a:pt x="50" y="40"/>
                      <a:pt x="47" y="46"/>
                    </a:cubicBezTo>
                    <a:cubicBezTo>
                      <a:pt x="45" y="50"/>
                      <a:pt x="41" y="56"/>
                      <a:pt x="34" y="65"/>
                    </a:cubicBezTo>
                    <a:cubicBezTo>
                      <a:pt x="33" y="68"/>
                      <a:pt x="30" y="72"/>
                      <a:pt x="27" y="77"/>
                    </a:cubicBezTo>
                    <a:cubicBezTo>
                      <a:pt x="24" y="81"/>
                      <a:pt x="24" y="81"/>
                      <a:pt x="24" y="81"/>
                    </a:cubicBezTo>
                    <a:cubicBezTo>
                      <a:pt x="22" y="84"/>
                      <a:pt x="21" y="86"/>
                      <a:pt x="20" y="88"/>
                    </a:cubicBezTo>
                    <a:cubicBezTo>
                      <a:pt x="19" y="88"/>
                      <a:pt x="19" y="89"/>
                      <a:pt x="19" y="89"/>
                    </a:cubicBezTo>
                    <a:cubicBezTo>
                      <a:pt x="50" y="89"/>
                      <a:pt x="50" y="89"/>
                      <a:pt x="50" y="89"/>
                    </a:cubicBezTo>
                    <a:cubicBezTo>
                      <a:pt x="50" y="105"/>
                      <a:pt x="50" y="105"/>
                      <a:pt x="50" y="105"/>
                    </a:cubicBezTo>
                    <a:cubicBezTo>
                      <a:pt x="0" y="105"/>
                      <a:pt x="0" y="105"/>
                      <a:pt x="0" y="105"/>
                    </a:cubicBezTo>
                    <a:cubicBezTo>
                      <a:pt x="0" y="90"/>
                      <a:pt x="0" y="90"/>
                      <a:pt x="0" y="90"/>
                    </a:cubicBezTo>
                    <a:cubicBezTo>
                      <a:pt x="0" y="90"/>
                      <a:pt x="1" y="88"/>
                      <a:pt x="3" y="84"/>
                    </a:cubicBezTo>
                    <a:cubicBezTo>
                      <a:pt x="4" y="83"/>
                      <a:pt x="6" y="81"/>
                      <a:pt x="7" y="79"/>
                    </a:cubicBezTo>
                    <a:cubicBezTo>
                      <a:pt x="11" y="73"/>
                      <a:pt x="11" y="73"/>
                      <a:pt x="11" y="73"/>
                    </a:cubicBezTo>
                    <a:cubicBezTo>
                      <a:pt x="13" y="70"/>
                      <a:pt x="17" y="65"/>
                      <a:pt x="22" y="57"/>
                    </a:cubicBezTo>
                    <a:cubicBezTo>
                      <a:pt x="27" y="51"/>
                      <a:pt x="31" y="44"/>
                      <a:pt x="33" y="39"/>
                    </a:cubicBezTo>
                    <a:cubicBezTo>
                      <a:pt x="35" y="34"/>
                      <a:pt x="36" y="30"/>
                      <a:pt x="36" y="26"/>
                    </a:cubicBezTo>
                    <a:cubicBezTo>
                      <a:pt x="36" y="23"/>
                      <a:pt x="35" y="21"/>
                      <a:pt x="33" y="18"/>
                    </a:cubicBezTo>
                    <a:cubicBezTo>
                      <a:pt x="31" y="16"/>
                      <a:pt x="29" y="15"/>
                      <a:pt x="26" y="15"/>
                    </a:cubicBezTo>
                    <a:cubicBezTo>
                      <a:pt x="22" y="15"/>
                      <a:pt x="18" y="17"/>
                      <a:pt x="17" y="22"/>
                    </a:cubicBezTo>
                    <a:cubicBezTo>
                      <a:pt x="16" y="24"/>
                      <a:pt x="16" y="26"/>
                      <a:pt x="16" y="28"/>
                    </a:cubicBezTo>
                    <a:cubicBezTo>
                      <a:pt x="16" y="32"/>
                      <a:pt x="16" y="32"/>
                      <a:pt x="16" y="32"/>
                    </a:cubicBezTo>
                    <a:cubicBezTo>
                      <a:pt x="0" y="32"/>
                      <a:pt x="0" y="32"/>
                      <a:pt x="0" y="32"/>
                    </a:cubicBez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14" name="Freeform 8"/>
              <p:cNvSpPr>
                <a:spLocks noEditPoints="1"/>
              </p:cNvSpPr>
              <p:nvPr/>
            </p:nvSpPr>
            <p:spPr bwMode="auto">
              <a:xfrm>
                <a:off x="5106194" y="1640919"/>
                <a:ext cx="414831" cy="50100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fontAlgn="base">
                  <a:spcBef>
                    <a:spcPct val="0"/>
                  </a:spcBef>
                  <a:spcAft>
                    <a:spcPct val="0"/>
                  </a:spcAft>
                  <a:defRPr/>
                </a:pPr>
                <a:endParaRPr lang="en-US" sz="2200" kern="0" dirty="0">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endParaRPr>
              </a:p>
            </p:txBody>
          </p:sp>
        </p:grpSp>
      </p:grpSp>
      <p:grpSp>
        <p:nvGrpSpPr>
          <p:cNvPr id="150" name="组合 149"/>
          <p:cNvGrpSpPr/>
          <p:nvPr/>
        </p:nvGrpSpPr>
        <p:grpSpPr>
          <a:xfrm>
            <a:off x="5368886" y="2309403"/>
            <a:ext cx="1200040" cy="1388087"/>
            <a:chOff x="5368886" y="2309403"/>
            <a:chExt cx="1200040" cy="1388087"/>
          </a:xfrm>
        </p:grpSpPr>
        <p:sp>
          <p:nvSpPr>
            <p:cNvPr id="3" name="Freeform 8"/>
            <p:cNvSpPr/>
            <p:nvPr/>
          </p:nvSpPr>
          <p:spPr bwMode="auto">
            <a:xfrm>
              <a:off x="5438692" y="2350471"/>
              <a:ext cx="530728" cy="237166"/>
            </a:xfrm>
            <a:custGeom>
              <a:avLst/>
              <a:gdLst>
                <a:gd name="T0" fmla="*/ 0 w 517"/>
                <a:gd name="T1" fmla="*/ 231 h 231"/>
                <a:gd name="T2" fmla="*/ 398 w 517"/>
                <a:gd name="T3" fmla="*/ 0 h 231"/>
                <a:gd name="T4" fmla="*/ 517 w 517"/>
                <a:gd name="T5" fmla="*/ 0 h 231"/>
                <a:gd name="T6" fmla="*/ 517 w 517"/>
                <a:gd name="T7" fmla="*/ 231 h 231"/>
                <a:gd name="T8" fmla="*/ 0 w 517"/>
                <a:gd name="T9" fmla="*/ 231 h 231"/>
              </a:gdLst>
              <a:ahLst/>
              <a:cxnLst>
                <a:cxn ang="0">
                  <a:pos x="T0" y="T1"/>
                </a:cxn>
                <a:cxn ang="0">
                  <a:pos x="T2" y="T3"/>
                </a:cxn>
                <a:cxn ang="0">
                  <a:pos x="T4" y="T5"/>
                </a:cxn>
                <a:cxn ang="0">
                  <a:pos x="T6" y="T7"/>
                </a:cxn>
                <a:cxn ang="0">
                  <a:pos x="T8" y="T9"/>
                </a:cxn>
              </a:cxnLst>
              <a:rect l="0" t="0" r="r" b="b"/>
              <a:pathLst>
                <a:path w="517" h="231">
                  <a:moveTo>
                    <a:pt x="0" y="231"/>
                  </a:moveTo>
                  <a:lnTo>
                    <a:pt x="398" y="0"/>
                  </a:lnTo>
                  <a:lnTo>
                    <a:pt x="517" y="0"/>
                  </a:lnTo>
                  <a:lnTo>
                    <a:pt x="517" y="231"/>
                  </a:lnTo>
                  <a:lnTo>
                    <a:pt x="0" y="231"/>
                  </a:lnTo>
                  <a:close/>
                </a:path>
              </a:pathLst>
            </a:custGeom>
            <a:solidFill>
              <a:srgbClr val="505711"/>
            </a:solidFill>
            <a:ln>
              <a:noFill/>
            </a:ln>
          </p:spPr>
          <p:txBody>
            <a:bodyPr vert="horz" wrap="square" lIns="68589" tIns="34295" rIns="68589" bIns="34295" numCol="1" anchor="t" anchorCtr="0" compatLnSpc="1"/>
            <a:lstStyle/>
            <a:p>
              <a:endParaRPr lang="zh-CN" altLang="en-US" dirty="0">
                <a:solidFill>
                  <a:srgbClr val="BDD53E"/>
                </a:solidFill>
                <a:latin typeface="微软雅黑" panose="020B0503020204020204" pitchFamily="34" charset="-122"/>
              </a:endParaRPr>
            </a:p>
          </p:txBody>
        </p:sp>
        <p:grpSp>
          <p:nvGrpSpPr>
            <p:cNvPr id="149" name="组合 148"/>
            <p:cNvGrpSpPr/>
            <p:nvPr/>
          </p:nvGrpSpPr>
          <p:grpSpPr>
            <a:xfrm>
              <a:off x="5368886" y="2309403"/>
              <a:ext cx="1200040" cy="1388087"/>
              <a:chOff x="5368886" y="2309403"/>
              <a:chExt cx="1200040" cy="1388087"/>
            </a:xfrm>
          </p:grpSpPr>
          <p:sp>
            <p:nvSpPr>
              <p:cNvPr id="4" name="Freeform 9"/>
              <p:cNvSpPr/>
              <p:nvPr/>
            </p:nvSpPr>
            <p:spPr bwMode="auto">
              <a:xfrm>
                <a:off x="5368886" y="2309403"/>
                <a:ext cx="1200040" cy="1388087"/>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20" name="Freeform 23"/>
              <p:cNvSpPr/>
              <p:nvPr/>
            </p:nvSpPr>
            <p:spPr bwMode="auto">
              <a:xfrm>
                <a:off x="5438692" y="2350471"/>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29" name="Freeform 32"/>
              <p:cNvSpPr>
                <a:spLocks noEditPoints="1"/>
              </p:cNvSpPr>
              <p:nvPr/>
            </p:nvSpPr>
            <p:spPr bwMode="auto">
              <a:xfrm>
                <a:off x="5597808" y="2562997"/>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1 h 107"/>
                  <a:gd name="T34" fmla="*/ 18 w 50"/>
                  <a:gd name="T35" fmla="*/ 88 h 107"/>
                  <a:gd name="T36" fmla="*/ 24 w 50"/>
                  <a:gd name="T37" fmla="*/ 91 h 107"/>
                  <a:gd name="T38" fmla="*/ 31 w 50"/>
                  <a:gd name="T39" fmla="*/ 88 h 107"/>
                  <a:gd name="T40" fmla="*/ 33 w 50"/>
                  <a:gd name="T41" fmla="*/ 81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1"/>
                      <a:pt x="15" y="81"/>
                      <a:pt x="15" y="81"/>
                    </a:cubicBezTo>
                    <a:cubicBezTo>
                      <a:pt x="15" y="84"/>
                      <a:pt x="16" y="86"/>
                      <a:pt x="18" y="88"/>
                    </a:cubicBezTo>
                    <a:cubicBezTo>
                      <a:pt x="20" y="90"/>
                      <a:pt x="22" y="91"/>
                      <a:pt x="24" y="91"/>
                    </a:cubicBezTo>
                    <a:cubicBezTo>
                      <a:pt x="27" y="91"/>
                      <a:pt x="29" y="90"/>
                      <a:pt x="31" y="88"/>
                    </a:cubicBezTo>
                    <a:cubicBezTo>
                      <a:pt x="32" y="86"/>
                      <a:pt x="33" y="84"/>
                      <a:pt x="33" y="81"/>
                    </a:cubicBez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30" name="Freeform 33"/>
              <p:cNvSpPr/>
              <p:nvPr/>
            </p:nvSpPr>
            <p:spPr bwMode="auto">
              <a:xfrm>
                <a:off x="5712781" y="2562997"/>
                <a:ext cx="95469" cy="200205"/>
              </a:xfrm>
              <a:custGeom>
                <a:avLst/>
                <a:gdLst>
                  <a:gd name="T0" fmla="*/ 24 w 51"/>
                  <a:gd name="T1" fmla="*/ 91 h 107"/>
                  <a:gd name="T2" fmla="*/ 35 w 51"/>
                  <a:gd name="T3" fmla="*/ 81 h 107"/>
                  <a:gd name="T4" fmla="*/ 35 w 51"/>
                  <a:gd name="T5" fmla="*/ 74 h 107"/>
                  <a:gd name="T6" fmla="*/ 18 w 51"/>
                  <a:gd name="T7" fmla="*/ 58 h 107"/>
                  <a:gd name="T8" fmla="*/ 18 w 51"/>
                  <a:gd name="T9" fmla="*/ 45 h 107"/>
                  <a:gd name="T10" fmla="*/ 31 w 51"/>
                  <a:gd name="T11" fmla="*/ 40 h 107"/>
                  <a:gd name="T12" fmla="*/ 35 w 51"/>
                  <a:gd name="T13" fmla="*/ 27 h 107"/>
                  <a:gd name="T14" fmla="*/ 35 w 51"/>
                  <a:gd name="T15" fmla="*/ 24 h 107"/>
                  <a:gd name="T16" fmla="*/ 26 w 51"/>
                  <a:gd name="T17" fmla="*/ 14 h 107"/>
                  <a:gd name="T18" fmla="*/ 19 w 51"/>
                  <a:gd name="T19" fmla="*/ 18 h 107"/>
                  <a:gd name="T20" fmla="*/ 17 w 51"/>
                  <a:gd name="T21" fmla="*/ 26 h 107"/>
                  <a:gd name="T22" fmla="*/ 17 w 51"/>
                  <a:gd name="T23" fmla="*/ 28 h 107"/>
                  <a:gd name="T24" fmla="*/ 2 w 51"/>
                  <a:gd name="T25" fmla="*/ 28 h 107"/>
                  <a:gd name="T26" fmla="*/ 2 w 51"/>
                  <a:gd name="T27" fmla="*/ 26 h 107"/>
                  <a:gd name="T28" fmla="*/ 8 w 51"/>
                  <a:gd name="T29" fmla="*/ 8 h 107"/>
                  <a:gd name="T30" fmla="*/ 26 w 51"/>
                  <a:gd name="T31" fmla="*/ 0 h 107"/>
                  <a:gd name="T32" fmla="*/ 43 w 51"/>
                  <a:gd name="T33" fmla="*/ 7 h 107"/>
                  <a:gd name="T34" fmla="*/ 49 w 51"/>
                  <a:gd name="T35" fmla="*/ 24 h 107"/>
                  <a:gd name="T36" fmla="*/ 49 w 51"/>
                  <a:gd name="T37" fmla="*/ 28 h 107"/>
                  <a:gd name="T38" fmla="*/ 44 w 51"/>
                  <a:gd name="T39" fmla="*/ 45 h 107"/>
                  <a:gd name="T40" fmla="*/ 38 w 51"/>
                  <a:gd name="T41" fmla="*/ 50 h 107"/>
                  <a:gd name="T42" fmla="*/ 49 w 51"/>
                  <a:gd name="T43" fmla="*/ 62 h 107"/>
                  <a:gd name="T44" fmla="*/ 51 w 51"/>
                  <a:gd name="T45" fmla="*/ 72 h 107"/>
                  <a:gd name="T46" fmla="*/ 51 w 51"/>
                  <a:gd name="T47" fmla="*/ 80 h 107"/>
                  <a:gd name="T48" fmla="*/ 43 w 51"/>
                  <a:gd name="T49" fmla="*/ 100 h 107"/>
                  <a:gd name="T50" fmla="*/ 24 w 51"/>
                  <a:gd name="T51" fmla="*/ 107 h 107"/>
                  <a:gd name="T52" fmla="*/ 7 w 51"/>
                  <a:gd name="T53" fmla="*/ 99 h 107"/>
                  <a:gd name="T54" fmla="*/ 0 w 51"/>
                  <a:gd name="T55" fmla="*/ 82 h 107"/>
                  <a:gd name="T56" fmla="*/ 0 w 51"/>
                  <a:gd name="T57" fmla="*/ 79 h 107"/>
                  <a:gd name="T58" fmla="*/ 15 w 51"/>
                  <a:gd name="T59" fmla="*/ 78 h 107"/>
                  <a:gd name="T60" fmla="*/ 15 w 51"/>
                  <a:gd name="T61" fmla="*/ 82 h 107"/>
                  <a:gd name="T62" fmla="*/ 18 w 51"/>
                  <a:gd name="T63" fmla="*/ 88 h 107"/>
                  <a:gd name="T64" fmla="*/ 24 w 51"/>
                  <a:gd name="T65"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107">
                    <a:moveTo>
                      <a:pt x="24" y="91"/>
                    </a:moveTo>
                    <a:cubicBezTo>
                      <a:pt x="31" y="91"/>
                      <a:pt x="35" y="87"/>
                      <a:pt x="35" y="81"/>
                    </a:cubicBezTo>
                    <a:cubicBezTo>
                      <a:pt x="35" y="74"/>
                      <a:pt x="35" y="74"/>
                      <a:pt x="35" y="74"/>
                    </a:cubicBezTo>
                    <a:cubicBezTo>
                      <a:pt x="35" y="64"/>
                      <a:pt x="29" y="58"/>
                      <a:pt x="18" y="58"/>
                    </a:cubicBezTo>
                    <a:cubicBezTo>
                      <a:pt x="18" y="45"/>
                      <a:pt x="18" y="45"/>
                      <a:pt x="18" y="45"/>
                    </a:cubicBezTo>
                    <a:cubicBezTo>
                      <a:pt x="24" y="45"/>
                      <a:pt x="29" y="43"/>
                      <a:pt x="31" y="40"/>
                    </a:cubicBezTo>
                    <a:cubicBezTo>
                      <a:pt x="34" y="37"/>
                      <a:pt x="35" y="32"/>
                      <a:pt x="35" y="27"/>
                    </a:cubicBezTo>
                    <a:cubicBezTo>
                      <a:pt x="35" y="24"/>
                      <a:pt x="35" y="24"/>
                      <a:pt x="35" y="24"/>
                    </a:cubicBezTo>
                    <a:cubicBezTo>
                      <a:pt x="35" y="18"/>
                      <a:pt x="32" y="14"/>
                      <a:pt x="26" y="14"/>
                    </a:cubicBezTo>
                    <a:cubicBezTo>
                      <a:pt x="23" y="14"/>
                      <a:pt x="21" y="15"/>
                      <a:pt x="19" y="18"/>
                    </a:cubicBezTo>
                    <a:cubicBezTo>
                      <a:pt x="18" y="20"/>
                      <a:pt x="17" y="22"/>
                      <a:pt x="17" y="26"/>
                    </a:cubicBezTo>
                    <a:cubicBezTo>
                      <a:pt x="17" y="28"/>
                      <a:pt x="17" y="28"/>
                      <a:pt x="17" y="28"/>
                    </a:cubicBezTo>
                    <a:cubicBezTo>
                      <a:pt x="2" y="28"/>
                      <a:pt x="2" y="28"/>
                      <a:pt x="2" y="28"/>
                    </a:cubicBezTo>
                    <a:cubicBezTo>
                      <a:pt x="2" y="26"/>
                      <a:pt x="2" y="26"/>
                      <a:pt x="2" y="26"/>
                    </a:cubicBezTo>
                    <a:cubicBezTo>
                      <a:pt x="2" y="18"/>
                      <a:pt x="4" y="12"/>
                      <a:pt x="8" y="8"/>
                    </a:cubicBezTo>
                    <a:cubicBezTo>
                      <a:pt x="12" y="2"/>
                      <a:pt x="18" y="0"/>
                      <a:pt x="26" y="0"/>
                    </a:cubicBezTo>
                    <a:cubicBezTo>
                      <a:pt x="33" y="0"/>
                      <a:pt x="39" y="2"/>
                      <a:pt x="43" y="7"/>
                    </a:cubicBezTo>
                    <a:cubicBezTo>
                      <a:pt x="47" y="12"/>
                      <a:pt x="49" y="17"/>
                      <a:pt x="49" y="24"/>
                    </a:cubicBezTo>
                    <a:cubicBezTo>
                      <a:pt x="49" y="28"/>
                      <a:pt x="49" y="28"/>
                      <a:pt x="49" y="28"/>
                    </a:cubicBezTo>
                    <a:cubicBezTo>
                      <a:pt x="49" y="35"/>
                      <a:pt x="48" y="41"/>
                      <a:pt x="44" y="45"/>
                    </a:cubicBezTo>
                    <a:cubicBezTo>
                      <a:pt x="42" y="47"/>
                      <a:pt x="40" y="49"/>
                      <a:pt x="38" y="50"/>
                    </a:cubicBezTo>
                    <a:cubicBezTo>
                      <a:pt x="42" y="53"/>
                      <a:pt x="46" y="57"/>
                      <a:pt x="49" y="62"/>
                    </a:cubicBezTo>
                    <a:cubicBezTo>
                      <a:pt x="50" y="65"/>
                      <a:pt x="51" y="68"/>
                      <a:pt x="51" y="72"/>
                    </a:cubicBezTo>
                    <a:cubicBezTo>
                      <a:pt x="51" y="80"/>
                      <a:pt x="51" y="80"/>
                      <a:pt x="51" y="80"/>
                    </a:cubicBezTo>
                    <a:cubicBezTo>
                      <a:pt x="51" y="88"/>
                      <a:pt x="48" y="95"/>
                      <a:pt x="43" y="100"/>
                    </a:cubicBezTo>
                    <a:cubicBezTo>
                      <a:pt x="38" y="104"/>
                      <a:pt x="32" y="107"/>
                      <a:pt x="24" y="107"/>
                    </a:cubicBezTo>
                    <a:cubicBezTo>
                      <a:pt x="18" y="107"/>
                      <a:pt x="12" y="104"/>
                      <a:pt x="7" y="99"/>
                    </a:cubicBezTo>
                    <a:cubicBezTo>
                      <a:pt x="2" y="94"/>
                      <a:pt x="0" y="89"/>
                      <a:pt x="0" y="82"/>
                    </a:cubicBezTo>
                    <a:cubicBezTo>
                      <a:pt x="0" y="79"/>
                      <a:pt x="0" y="79"/>
                      <a:pt x="0" y="79"/>
                    </a:cubicBezTo>
                    <a:cubicBezTo>
                      <a:pt x="15" y="78"/>
                      <a:pt x="15" y="78"/>
                      <a:pt x="15" y="78"/>
                    </a:cubicBezTo>
                    <a:cubicBezTo>
                      <a:pt x="15" y="82"/>
                      <a:pt x="15" y="82"/>
                      <a:pt x="15" y="82"/>
                    </a:cubicBezTo>
                    <a:cubicBezTo>
                      <a:pt x="15" y="84"/>
                      <a:pt x="16" y="86"/>
                      <a:pt x="18" y="88"/>
                    </a:cubicBezTo>
                    <a:cubicBezTo>
                      <a:pt x="19" y="90"/>
                      <a:pt x="21" y="91"/>
                      <a:pt x="24"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15" name="Freeform 10"/>
              <p:cNvSpPr>
                <a:spLocks noEditPoints="1"/>
              </p:cNvSpPr>
              <p:nvPr/>
            </p:nvSpPr>
            <p:spPr bwMode="auto">
              <a:xfrm>
                <a:off x="5791994" y="2953544"/>
                <a:ext cx="381000" cy="267224"/>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fontAlgn="base">
                  <a:spcBef>
                    <a:spcPct val="0"/>
                  </a:spcBef>
                  <a:spcAft>
                    <a:spcPct val="0"/>
                  </a:spcAft>
                  <a:defRPr/>
                </a:pPr>
                <a:endParaRPr lang="en-US" sz="2200" kern="0" dirty="0">
                  <a:solidFill>
                    <a:srgbClr val="000000"/>
                  </a:solidFill>
                  <a:latin typeface="微软雅黑" panose="020B0503020204020204" pitchFamily="34" charset="-122"/>
                  <a:ea typeface="微软雅黑" panose="020B0503020204020204" pitchFamily="34" charset="-122"/>
                  <a:sym typeface="Gill Sans" charset="0"/>
                </a:endParaRPr>
              </a:p>
            </p:txBody>
          </p:sp>
        </p:grpSp>
      </p:grpSp>
      <p:grpSp>
        <p:nvGrpSpPr>
          <p:cNvPr id="152" name="组合 151"/>
          <p:cNvGrpSpPr/>
          <p:nvPr/>
        </p:nvGrpSpPr>
        <p:grpSpPr>
          <a:xfrm>
            <a:off x="4669803" y="3518846"/>
            <a:ext cx="1202093" cy="1388087"/>
            <a:chOff x="4669803" y="3518846"/>
            <a:chExt cx="1202093" cy="1388087"/>
          </a:xfrm>
        </p:grpSpPr>
        <p:sp>
          <p:nvSpPr>
            <p:cNvPr id="9" name="Freeform 12"/>
            <p:cNvSpPr/>
            <p:nvPr/>
          </p:nvSpPr>
          <p:spPr bwMode="auto">
            <a:xfrm>
              <a:off x="4741662" y="3559913"/>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6B3C1D"/>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nvGrpSpPr>
            <p:cNvPr id="151" name="组合 150"/>
            <p:cNvGrpSpPr/>
            <p:nvPr/>
          </p:nvGrpSpPr>
          <p:grpSpPr>
            <a:xfrm>
              <a:off x="4669803" y="3518846"/>
              <a:ext cx="1202093" cy="1388087"/>
              <a:chOff x="4669803" y="3518846"/>
              <a:chExt cx="1202093" cy="1388087"/>
            </a:xfrm>
          </p:grpSpPr>
          <p:sp>
            <p:nvSpPr>
              <p:cNvPr id="10" name="Freeform 13"/>
              <p:cNvSpPr/>
              <p:nvPr/>
            </p:nvSpPr>
            <p:spPr bwMode="auto">
              <a:xfrm>
                <a:off x="4669803" y="3518846"/>
                <a:ext cx="1202093" cy="1388087"/>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7" name="Freeform 20"/>
              <p:cNvSpPr/>
              <p:nvPr/>
            </p:nvSpPr>
            <p:spPr bwMode="auto">
              <a:xfrm>
                <a:off x="4741662" y="3559913"/>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cap="flat">
                <a:noFill/>
                <a:prstDash val="solid"/>
                <a:miter lim="800000"/>
              </a:ln>
              <a:effectLst>
                <a:outerShdw blurRad="279400" dist="76200" dir="2700000" algn="tl"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27" name="Freeform 30"/>
              <p:cNvSpPr>
                <a:spLocks noEditPoints="1"/>
              </p:cNvSpPr>
              <p:nvPr/>
            </p:nvSpPr>
            <p:spPr bwMode="auto">
              <a:xfrm>
                <a:off x="4895645" y="3772439"/>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8"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3"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3" y="86"/>
                      <a:pt x="33" y="84"/>
                      <a:pt x="33" y="82"/>
                    </a:cubicBez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28" name="Freeform 31"/>
              <p:cNvSpPr>
                <a:spLocks noEditPoints="1"/>
              </p:cNvSpPr>
              <p:nvPr/>
            </p:nvSpPr>
            <p:spPr bwMode="auto">
              <a:xfrm>
                <a:off x="5009593" y="3774492"/>
                <a:ext cx="99575" cy="196099"/>
              </a:xfrm>
              <a:custGeom>
                <a:avLst/>
                <a:gdLst>
                  <a:gd name="T0" fmla="*/ 0 w 97"/>
                  <a:gd name="T1" fmla="*/ 120 h 191"/>
                  <a:gd name="T2" fmla="*/ 49 w 97"/>
                  <a:gd name="T3" fmla="*/ 0 h 191"/>
                  <a:gd name="T4" fmla="*/ 78 w 97"/>
                  <a:gd name="T5" fmla="*/ 0 h 191"/>
                  <a:gd name="T6" fmla="*/ 78 w 97"/>
                  <a:gd name="T7" fmla="*/ 120 h 191"/>
                  <a:gd name="T8" fmla="*/ 97 w 97"/>
                  <a:gd name="T9" fmla="*/ 120 h 191"/>
                  <a:gd name="T10" fmla="*/ 97 w 97"/>
                  <a:gd name="T11" fmla="*/ 149 h 191"/>
                  <a:gd name="T12" fmla="*/ 78 w 97"/>
                  <a:gd name="T13" fmla="*/ 149 h 191"/>
                  <a:gd name="T14" fmla="*/ 78 w 97"/>
                  <a:gd name="T15" fmla="*/ 191 h 191"/>
                  <a:gd name="T16" fmla="*/ 49 w 97"/>
                  <a:gd name="T17" fmla="*/ 191 h 191"/>
                  <a:gd name="T18" fmla="*/ 49 w 97"/>
                  <a:gd name="T19" fmla="*/ 149 h 191"/>
                  <a:gd name="T20" fmla="*/ 0 w 97"/>
                  <a:gd name="T21" fmla="*/ 149 h 191"/>
                  <a:gd name="T22" fmla="*/ 0 w 97"/>
                  <a:gd name="T23" fmla="*/ 120 h 191"/>
                  <a:gd name="T24" fmla="*/ 49 w 97"/>
                  <a:gd name="T25" fmla="*/ 120 h 191"/>
                  <a:gd name="T26" fmla="*/ 49 w 97"/>
                  <a:gd name="T27" fmla="*/ 62 h 191"/>
                  <a:gd name="T28" fmla="*/ 25 w 97"/>
                  <a:gd name="T29" fmla="*/ 120 h 191"/>
                  <a:gd name="T30" fmla="*/ 49 w 97"/>
                  <a:gd name="T31"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91">
                    <a:moveTo>
                      <a:pt x="0" y="120"/>
                    </a:moveTo>
                    <a:lnTo>
                      <a:pt x="49" y="0"/>
                    </a:lnTo>
                    <a:lnTo>
                      <a:pt x="78" y="0"/>
                    </a:lnTo>
                    <a:lnTo>
                      <a:pt x="78" y="120"/>
                    </a:lnTo>
                    <a:lnTo>
                      <a:pt x="97" y="120"/>
                    </a:lnTo>
                    <a:lnTo>
                      <a:pt x="97" y="149"/>
                    </a:lnTo>
                    <a:lnTo>
                      <a:pt x="78" y="149"/>
                    </a:lnTo>
                    <a:lnTo>
                      <a:pt x="78" y="191"/>
                    </a:lnTo>
                    <a:lnTo>
                      <a:pt x="49" y="191"/>
                    </a:lnTo>
                    <a:lnTo>
                      <a:pt x="49" y="149"/>
                    </a:lnTo>
                    <a:lnTo>
                      <a:pt x="0" y="149"/>
                    </a:lnTo>
                    <a:lnTo>
                      <a:pt x="0" y="120"/>
                    </a:lnTo>
                    <a:close/>
                    <a:moveTo>
                      <a:pt x="49" y="120"/>
                    </a:moveTo>
                    <a:lnTo>
                      <a:pt x="49" y="62"/>
                    </a:lnTo>
                    <a:lnTo>
                      <a:pt x="25" y="120"/>
                    </a:lnTo>
                    <a:lnTo>
                      <a:pt x="49" y="1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16" name="Freeform 6"/>
              <p:cNvSpPr>
                <a:spLocks noEditPoints="1"/>
              </p:cNvSpPr>
              <p:nvPr/>
            </p:nvSpPr>
            <p:spPr bwMode="auto">
              <a:xfrm>
                <a:off x="5039839" y="4141748"/>
                <a:ext cx="447355" cy="330885"/>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fontAlgn="base">
                  <a:spcBef>
                    <a:spcPct val="0"/>
                  </a:spcBef>
                  <a:spcAft>
                    <a:spcPct val="0"/>
                  </a:spcAft>
                  <a:defRPr/>
                </a:pPr>
                <a:endParaRPr lang="en-US" sz="2200" kern="0" dirty="0">
                  <a:solidFill>
                    <a:srgbClr val="000000"/>
                  </a:solidFill>
                  <a:latin typeface="微软雅黑" panose="020B0503020204020204" pitchFamily="34" charset="-122"/>
                  <a:ea typeface="微软雅黑" panose="020B0503020204020204" pitchFamily="34" charset="-122"/>
                  <a:sym typeface="Gill Sans" charset="0"/>
                </a:endParaRPr>
              </a:p>
            </p:txBody>
          </p:sp>
        </p:grpSp>
      </p:grpSp>
      <p:grpSp>
        <p:nvGrpSpPr>
          <p:cNvPr id="158" name="组合 157"/>
          <p:cNvGrpSpPr/>
          <p:nvPr/>
        </p:nvGrpSpPr>
        <p:grpSpPr>
          <a:xfrm>
            <a:off x="2576663" y="2309403"/>
            <a:ext cx="1200040" cy="1388087"/>
            <a:chOff x="2576663" y="2309403"/>
            <a:chExt cx="1200040" cy="1388087"/>
          </a:xfrm>
        </p:grpSpPr>
        <p:sp>
          <p:nvSpPr>
            <p:cNvPr id="5" name="Freeform 6"/>
            <p:cNvSpPr/>
            <p:nvPr/>
          </p:nvSpPr>
          <p:spPr bwMode="auto">
            <a:xfrm>
              <a:off x="2647495" y="2350471"/>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3C535B"/>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nvGrpSpPr>
            <p:cNvPr id="157" name="组合 156"/>
            <p:cNvGrpSpPr/>
            <p:nvPr/>
          </p:nvGrpSpPr>
          <p:grpSpPr>
            <a:xfrm>
              <a:off x="2576663" y="2309403"/>
              <a:ext cx="1200040" cy="1388087"/>
              <a:chOff x="2576663" y="2309403"/>
              <a:chExt cx="1200040" cy="1388087"/>
            </a:xfrm>
          </p:grpSpPr>
          <p:sp>
            <p:nvSpPr>
              <p:cNvPr id="6" name="Freeform 7"/>
              <p:cNvSpPr/>
              <p:nvPr/>
            </p:nvSpPr>
            <p:spPr bwMode="auto">
              <a:xfrm>
                <a:off x="2576663" y="2309403"/>
                <a:ext cx="1200040" cy="1388087"/>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9" name="Freeform 22"/>
              <p:cNvSpPr/>
              <p:nvPr/>
            </p:nvSpPr>
            <p:spPr bwMode="auto">
              <a:xfrm>
                <a:off x="2647495" y="2350471"/>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31" name="Freeform 34"/>
              <p:cNvSpPr>
                <a:spLocks noEditPoints="1"/>
              </p:cNvSpPr>
              <p:nvPr/>
            </p:nvSpPr>
            <p:spPr bwMode="auto">
              <a:xfrm>
                <a:off x="2807637" y="2562997"/>
                <a:ext cx="93416" cy="200205"/>
              </a:xfrm>
              <a:custGeom>
                <a:avLst/>
                <a:gdLst>
                  <a:gd name="T0" fmla="*/ 50 w 50"/>
                  <a:gd name="T1" fmla="*/ 82 h 107"/>
                  <a:gd name="T2" fmla="*/ 43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3 w 50"/>
                  <a:gd name="T17" fmla="*/ 7 h 107"/>
                  <a:gd name="T18" fmla="*/ 50 w 50"/>
                  <a:gd name="T19" fmla="*/ 25 h 107"/>
                  <a:gd name="T20" fmla="*/ 50 w 50"/>
                  <a:gd name="T21" fmla="*/ 82 h 107"/>
                  <a:gd name="T22" fmla="*/ 34 w 50"/>
                  <a:gd name="T23" fmla="*/ 24 h 107"/>
                  <a:gd name="T24" fmla="*/ 31 w 50"/>
                  <a:gd name="T25" fmla="*/ 18 h 107"/>
                  <a:gd name="T26" fmla="*/ 25 w 50"/>
                  <a:gd name="T27" fmla="*/ 15 h 107"/>
                  <a:gd name="T28" fmla="*/ 18 w 50"/>
                  <a:gd name="T29" fmla="*/ 18 h 107"/>
                  <a:gd name="T30" fmla="*/ 16 w 50"/>
                  <a:gd name="T31" fmla="*/ 24 h 107"/>
                  <a:gd name="T32" fmla="*/ 16 w 50"/>
                  <a:gd name="T33" fmla="*/ 81 h 107"/>
                  <a:gd name="T34" fmla="*/ 18 w 50"/>
                  <a:gd name="T35" fmla="*/ 88 h 107"/>
                  <a:gd name="T36" fmla="*/ 25 w 50"/>
                  <a:gd name="T37" fmla="*/ 91 h 107"/>
                  <a:gd name="T38" fmla="*/ 31 w 50"/>
                  <a:gd name="T39" fmla="*/ 88 h 107"/>
                  <a:gd name="T40" fmla="*/ 34 w 50"/>
                  <a:gd name="T41" fmla="*/ 81 h 107"/>
                  <a:gd name="T42" fmla="*/ 34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3" y="99"/>
                    </a:cubicBezTo>
                    <a:cubicBezTo>
                      <a:pt x="38"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3" y="7"/>
                    </a:cubicBezTo>
                    <a:cubicBezTo>
                      <a:pt x="48" y="12"/>
                      <a:pt x="50" y="18"/>
                      <a:pt x="50" y="25"/>
                    </a:cubicBezTo>
                    <a:lnTo>
                      <a:pt x="50" y="82"/>
                    </a:lnTo>
                    <a:close/>
                    <a:moveTo>
                      <a:pt x="34" y="24"/>
                    </a:moveTo>
                    <a:cubicBezTo>
                      <a:pt x="34" y="22"/>
                      <a:pt x="33" y="20"/>
                      <a:pt x="31" y="18"/>
                    </a:cubicBezTo>
                    <a:cubicBezTo>
                      <a:pt x="29" y="16"/>
                      <a:pt x="27" y="15"/>
                      <a:pt x="25" y="15"/>
                    </a:cubicBezTo>
                    <a:cubicBezTo>
                      <a:pt x="22" y="15"/>
                      <a:pt x="20" y="16"/>
                      <a:pt x="18" y="18"/>
                    </a:cubicBezTo>
                    <a:cubicBezTo>
                      <a:pt x="16" y="20"/>
                      <a:pt x="16" y="22"/>
                      <a:pt x="16" y="24"/>
                    </a:cubicBezTo>
                    <a:cubicBezTo>
                      <a:pt x="16" y="81"/>
                      <a:pt x="16" y="81"/>
                      <a:pt x="16" y="81"/>
                    </a:cubicBezTo>
                    <a:cubicBezTo>
                      <a:pt x="16" y="84"/>
                      <a:pt x="16" y="86"/>
                      <a:pt x="18" y="88"/>
                    </a:cubicBezTo>
                    <a:cubicBezTo>
                      <a:pt x="20" y="90"/>
                      <a:pt x="22" y="91"/>
                      <a:pt x="25" y="91"/>
                    </a:cubicBezTo>
                    <a:cubicBezTo>
                      <a:pt x="27" y="91"/>
                      <a:pt x="29" y="90"/>
                      <a:pt x="31" y="88"/>
                    </a:cubicBezTo>
                    <a:cubicBezTo>
                      <a:pt x="33" y="86"/>
                      <a:pt x="34" y="84"/>
                      <a:pt x="34" y="81"/>
                    </a:cubicBezTo>
                    <a:lnTo>
                      <a:pt x="34"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32" name="Freeform 35"/>
              <p:cNvSpPr>
                <a:spLocks noEditPoints="1"/>
              </p:cNvSpPr>
              <p:nvPr/>
            </p:nvSpPr>
            <p:spPr bwMode="auto">
              <a:xfrm>
                <a:off x="2926717" y="2562997"/>
                <a:ext cx="88284" cy="200205"/>
              </a:xfrm>
              <a:custGeom>
                <a:avLst/>
                <a:gdLst>
                  <a:gd name="T0" fmla="*/ 31 w 47"/>
                  <a:gd name="T1" fmla="*/ 27 h 107"/>
                  <a:gd name="T2" fmla="*/ 31 w 47"/>
                  <a:gd name="T3" fmla="*/ 24 h 107"/>
                  <a:gd name="T4" fmla="*/ 29 w 47"/>
                  <a:gd name="T5" fmla="*/ 18 h 107"/>
                  <a:gd name="T6" fmla="*/ 23 w 47"/>
                  <a:gd name="T7" fmla="*/ 15 h 107"/>
                  <a:gd name="T8" fmla="*/ 17 w 47"/>
                  <a:gd name="T9" fmla="*/ 18 h 107"/>
                  <a:gd name="T10" fmla="*/ 15 w 47"/>
                  <a:gd name="T11" fmla="*/ 24 h 107"/>
                  <a:gd name="T12" fmla="*/ 15 w 47"/>
                  <a:gd name="T13" fmla="*/ 45 h 107"/>
                  <a:gd name="T14" fmla="*/ 27 w 47"/>
                  <a:gd name="T15" fmla="*/ 40 h 107"/>
                  <a:gd name="T16" fmla="*/ 43 w 47"/>
                  <a:gd name="T17" fmla="*/ 48 h 107"/>
                  <a:gd name="T18" fmla="*/ 47 w 47"/>
                  <a:gd name="T19" fmla="*/ 65 h 107"/>
                  <a:gd name="T20" fmla="*/ 47 w 47"/>
                  <a:gd name="T21" fmla="*/ 83 h 107"/>
                  <a:gd name="T22" fmla="*/ 47 w 47"/>
                  <a:gd name="T23" fmla="*/ 83 h 107"/>
                  <a:gd name="T24" fmla="*/ 40 w 47"/>
                  <a:gd name="T25" fmla="*/ 100 h 107"/>
                  <a:gd name="T26" fmla="*/ 23 w 47"/>
                  <a:gd name="T27" fmla="*/ 107 h 107"/>
                  <a:gd name="T28" fmla="*/ 6 w 47"/>
                  <a:gd name="T29" fmla="*/ 99 h 107"/>
                  <a:gd name="T30" fmla="*/ 0 w 47"/>
                  <a:gd name="T31" fmla="*/ 82 h 107"/>
                  <a:gd name="T32" fmla="*/ 0 w 47"/>
                  <a:gd name="T33" fmla="*/ 25 h 107"/>
                  <a:gd name="T34" fmla="*/ 3 w 47"/>
                  <a:gd name="T35" fmla="*/ 11 h 107"/>
                  <a:gd name="T36" fmla="*/ 14 w 47"/>
                  <a:gd name="T37" fmla="*/ 2 h 107"/>
                  <a:gd name="T38" fmla="*/ 23 w 47"/>
                  <a:gd name="T39" fmla="*/ 0 h 107"/>
                  <a:gd name="T40" fmla="*/ 41 w 47"/>
                  <a:gd name="T41" fmla="*/ 7 h 107"/>
                  <a:gd name="T42" fmla="*/ 47 w 47"/>
                  <a:gd name="T43" fmla="*/ 25 h 107"/>
                  <a:gd name="T44" fmla="*/ 47 w 47"/>
                  <a:gd name="T45" fmla="*/ 27 h 107"/>
                  <a:gd name="T46" fmla="*/ 31 w 47"/>
                  <a:gd name="T47" fmla="*/ 27 h 107"/>
                  <a:gd name="T48" fmla="*/ 15 w 47"/>
                  <a:gd name="T49" fmla="*/ 81 h 107"/>
                  <a:gd name="T50" fmla="*/ 17 w 47"/>
                  <a:gd name="T51" fmla="*/ 88 h 107"/>
                  <a:gd name="T52" fmla="*/ 23 w 47"/>
                  <a:gd name="T53" fmla="*/ 91 h 107"/>
                  <a:gd name="T54" fmla="*/ 29 w 47"/>
                  <a:gd name="T55" fmla="*/ 88 h 107"/>
                  <a:gd name="T56" fmla="*/ 31 w 47"/>
                  <a:gd name="T57" fmla="*/ 81 h 107"/>
                  <a:gd name="T58" fmla="*/ 31 w 47"/>
                  <a:gd name="T59" fmla="*/ 62 h 107"/>
                  <a:gd name="T60" fmla="*/ 27 w 47"/>
                  <a:gd name="T61" fmla="*/ 55 h 107"/>
                  <a:gd name="T62" fmla="*/ 23 w 47"/>
                  <a:gd name="T63" fmla="*/ 53 h 107"/>
                  <a:gd name="T64" fmla="*/ 17 w 47"/>
                  <a:gd name="T65" fmla="*/ 56 h 107"/>
                  <a:gd name="T66" fmla="*/ 15 w 47"/>
                  <a:gd name="T67" fmla="*/ 62 h 107"/>
                  <a:gd name="T68" fmla="*/ 15 w 47"/>
                  <a:gd name="T69"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107">
                    <a:moveTo>
                      <a:pt x="31" y="27"/>
                    </a:moveTo>
                    <a:cubicBezTo>
                      <a:pt x="31" y="24"/>
                      <a:pt x="31" y="24"/>
                      <a:pt x="31" y="24"/>
                    </a:cubicBezTo>
                    <a:cubicBezTo>
                      <a:pt x="31" y="22"/>
                      <a:pt x="30" y="20"/>
                      <a:pt x="29" y="18"/>
                    </a:cubicBezTo>
                    <a:cubicBezTo>
                      <a:pt x="27" y="16"/>
                      <a:pt x="25" y="15"/>
                      <a:pt x="23" y="15"/>
                    </a:cubicBezTo>
                    <a:cubicBezTo>
                      <a:pt x="20" y="15"/>
                      <a:pt x="18" y="16"/>
                      <a:pt x="17" y="18"/>
                    </a:cubicBezTo>
                    <a:cubicBezTo>
                      <a:pt x="16" y="20"/>
                      <a:pt x="15" y="22"/>
                      <a:pt x="15" y="24"/>
                    </a:cubicBezTo>
                    <a:cubicBezTo>
                      <a:pt x="15" y="45"/>
                      <a:pt x="15" y="45"/>
                      <a:pt x="15" y="45"/>
                    </a:cubicBezTo>
                    <a:cubicBezTo>
                      <a:pt x="19" y="42"/>
                      <a:pt x="23" y="40"/>
                      <a:pt x="27" y="40"/>
                    </a:cubicBezTo>
                    <a:cubicBezTo>
                      <a:pt x="34" y="40"/>
                      <a:pt x="39" y="43"/>
                      <a:pt x="43" y="48"/>
                    </a:cubicBezTo>
                    <a:cubicBezTo>
                      <a:pt x="46" y="52"/>
                      <a:pt x="47" y="58"/>
                      <a:pt x="47" y="65"/>
                    </a:cubicBezTo>
                    <a:cubicBezTo>
                      <a:pt x="47" y="83"/>
                      <a:pt x="47" y="83"/>
                      <a:pt x="47" y="83"/>
                    </a:cubicBezTo>
                    <a:cubicBezTo>
                      <a:pt x="47" y="83"/>
                      <a:pt x="47" y="83"/>
                      <a:pt x="47" y="83"/>
                    </a:cubicBezTo>
                    <a:cubicBezTo>
                      <a:pt x="47" y="90"/>
                      <a:pt x="44" y="95"/>
                      <a:pt x="40" y="100"/>
                    </a:cubicBezTo>
                    <a:cubicBezTo>
                      <a:pt x="35" y="104"/>
                      <a:pt x="30" y="107"/>
                      <a:pt x="23" y="107"/>
                    </a:cubicBezTo>
                    <a:cubicBezTo>
                      <a:pt x="16" y="107"/>
                      <a:pt x="11" y="104"/>
                      <a:pt x="6" y="99"/>
                    </a:cubicBezTo>
                    <a:cubicBezTo>
                      <a:pt x="2" y="94"/>
                      <a:pt x="0" y="89"/>
                      <a:pt x="0" y="82"/>
                    </a:cubicBezTo>
                    <a:cubicBezTo>
                      <a:pt x="0" y="25"/>
                      <a:pt x="0" y="25"/>
                      <a:pt x="0" y="25"/>
                    </a:cubicBezTo>
                    <a:cubicBezTo>
                      <a:pt x="0" y="20"/>
                      <a:pt x="1" y="15"/>
                      <a:pt x="3" y="11"/>
                    </a:cubicBezTo>
                    <a:cubicBezTo>
                      <a:pt x="6" y="7"/>
                      <a:pt x="9" y="4"/>
                      <a:pt x="14" y="2"/>
                    </a:cubicBezTo>
                    <a:cubicBezTo>
                      <a:pt x="17" y="0"/>
                      <a:pt x="20" y="0"/>
                      <a:pt x="23" y="0"/>
                    </a:cubicBezTo>
                    <a:cubicBezTo>
                      <a:pt x="30" y="0"/>
                      <a:pt x="36" y="2"/>
                      <a:pt x="41" y="7"/>
                    </a:cubicBezTo>
                    <a:cubicBezTo>
                      <a:pt x="45" y="12"/>
                      <a:pt x="47" y="18"/>
                      <a:pt x="47" y="25"/>
                    </a:cubicBezTo>
                    <a:cubicBezTo>
                      <a:pt x="47" y="27"/>
                      <a:pt x="47" y="27"/>
                      <a:pt x="47" y="27"/>
                    </a:cubicBezTo>
                    <a:lnTo>
                      <a:pt x="31" y="27"/>
                    </a:lnTo>
                    <a:close/>
                    <a:moveTo>
                      <a:pt x="15" y="81"/>
                    </a:moveTo>
                    <a:cubicBezTo>
                      <a:pt x="15" y="84"/>
                      <a:pt x="16" y="86"/>
                      <a:pt x="17" y="88"/>
                    </a:cubicBezTo>
                    <a:cubicBezTo>
                      <a:pt x="18" y="90"/>
                      <a:pt x="20" y="91"/>
                      <a:pt x="23" y="91"/>
                    </a:cubicBezTo>
                    <a:cubicBezTo>
                      <a:pt x="25" y="91"/>
                      <a:pt x="27" y="90"/>
                      <a:pt x="29" y="88"/>
                    </a:cubicBezTo>
                    <a:cubicBezTo>
                      <a:pt x="30" y="86"/>
                      <a:pt x="31" y="84"/>
                      <a:pt x="31" y="81"/>
                    </a:cubicBezTo>
                    <a:cubicBezTo>
                      <a:pt x="31" y="62"/>
                      <a:pt x="31" y="62"/>
                      <a:pt x="31" y="62"/>
                    </a:cubicBezTo>
                    <a:cubicBezTo>
                      <a:pt x="31" y="59"/>
                      <a:pt x="30" y="57"/>
                      <a:pt x="27" y="55"/>
                    </a:cubicBezTo>
                    <a:cubicBezTo>
                      <a:pt x="26" y="54"/>
                      <a:pt x="25" y="53"/>
                      <a:pt x="23" y="53"/>
                    </a:cubicBezTo>
                    <a:cubicBezTo>
                      <a:pt x="20" y="53"/>
                      <a:pt x="18" y="54"/>
                      <a:pt x="17" y="56"/>
                    </a:cubicBezTo>
                    <a:cubicBezTo>
                      <a:pt x="16" y="58"/>
                      <a:pt x="15" y="60"/>
                      <a:pt x="15" y="62"/>
                    </a:cubicBezTo>
                    <a:lnTo>
                      <a:pt x="15"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nvGrpSpPr>
              <p:cNvPr id="117" name="组合 116"/>
              <p:cNvGrpSpPr/>
              <p:nvPr/>
            </p:nvGrpSpPr>
            <p:grpSpPr>
              <a:xfrm>
                <a:off x="2896243" y="2886070"/>
                <a:ext cx="533551" cy="454047"/>
                <a:chOff x="5933005" y="2830391"/>
                <a:chExt cx="500408" cy="425843"/>
              </a:xfrm>
              <a:solidFill>
                <a:srgbClr val="C00000"/>
              </a:solidFill>
            </p:grpSpPr>
            <p:sp>
              <p:nvSpPr>
                <p:cNvPr id="118"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solidFill>
                  <a:srgbClr val="00B0F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19"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grpSp>
      </p:grpSp>
      <p:grpSp>
        <p:nvGrpSpPr>
          <p:cNvPr id="121" name="Group 19"/>
          <p:cNvGrpSpPr/>
          <p:nvPr/>
        </p:nvGrpSpPr>
        <p:grpSpPr>
          <a:xfrm>
            <a:off x="1448594" y="1200944"/>
            <a:ext cx="1518094" cy="1033340"/>
            <a:chOff x="552376" y="2667382"/>
            <a:chExt cx="1499240" cy="1033020"/>
          </a:xfrm>
        </p:grpSpPr>
        <p:sp>
          <p:nvSpPr>
            <p:cNvPr id="122" name="Rectangle 26"/>
            <p:cNvSpPr/>
            <p:nvPr/>
          </p:nvSpPr>
          <p:spPr bwMode="auto">
            <a:xfrm>
              <a:off x="552376" y="2954983"/>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14000"/>
                </a:lnSpc>
              </a:pPr>
              <a:r>
                <a:rPr lang="zh-CN" altLang="zh-CN" sz="900" b="0" dirty="0" smtClean="0">
                  <a:solidFill>
                    <a:schemeClr val="bg1"/>
                  </a:solidFill>
                </a:rPr>
                <a:t>对发现教育、研究性学习概念进行课题视域内外概念界定</a:t>
              </a:r>
              <a:endParaRPr lang="en-US" sz="900" b="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3"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zh-CN" sz="1600" dirty="0" smtClean="0">
                  <a:solidFill>
                    <a:schemeClr val="bg1"/>
                  </a:solidFill>
                </a:rPr>
                <a:t>文献研究</a:t>
              </a:r>
              <a:endParaRPr lang="en-US" altLang="zh-CN" sz="1700" b="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24" name="Group 129"/>
          <p:cNvGrpSpPr/>
          <p:nvPr/>
        </p:nvGrpSpPr>
        <p:grpSpPr>
          <a:xfrm>
            <a:off x="6164509" y="1214612"/>
            <a:ext cx="1380085" cy="852614"/>
            <a:chOff x="696724" y="2667382"/>
            <a:chExt cx="1362945" cy="852351"/>
          </a:xfrm>
        </p:grpSpPr>
        <p:sp>
          <p:nvSpPr>
            <p:cNvPr id="125"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14000"/>
                </a:lnSpc>
              </a:pPr>
              <a:r>
                <a:rPr lang="zh-CN" altLang="zh-CN" sz="900" dirty="0" smtClean="0">
                  <a:solidFill>
                    <a:schemeClr val="bg1"/>
                  </a:solidFill>
                </a:rPr>
                <a:t>组织发现教育、研究性学习、问卷调查等实际行动，建构调查研究的方向与路径</a:t>
              </a:r>
              <a:endParaRPr lang="en-US" sz="900" b="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6"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zh-CN" sz="1600" dirty="0" smtClean="0">
                  <a:solidFill>
                    <a:schemeClr val="bg1"/>
                  </a:solidFill>
                </a:rPr>
                <a:t>比较研究</a:t>
              </a:r>
              <a:endParaRPr lang="en-US" altLang="zh-CN" sz="1700" b="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27" name="Group 135"/>
          <p:cNvGrpSpPr/>
          <p:nvPr/>
        </p:nvGrpSpPr>
        <p:grpSpPr>
          <a:xfrm>
            <a:off x="6634328" y="2648744"/>
            <a:ext cx="1518094" cy="830842"/>
            <a:chOff x="552376" y="2667382"/>
            <a:chExt cx="1499240" cy="830586"/>
          </a:xfrm>
        </p:grpSpPr>
        <p:sp>
          <p:nvSpPr>
            <p:cNvPr id="128" name="Rectangle 26"/>
            <p:cNvSpPr/>
            <p:nvPr/>
          </p:nvSpPr>
          <p:spPr bwMode="auto">
            <a:xfrm>
              <a:off x="552376" y="290745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14000"/>
                </a:lnSpc>
              </a:pPr>
              <a:r>
                <a:rPr lang="zh-CN" altLang="zh-CN" sz="900" b="0" dirty="0" smtClean="0">
                  <a:solidFill>
                    <a:schemeClr val="bg1"/>
                  </a:solidFill>
                </a:rPr>
                <a:t>探索促进研究性学习的策略和建议</a:t>
              </a:r>
              <a:r>
                <a:rPr lang="zh-CN" altLang="en-US" sz="900" b="0" dirty="0" smtClean="0">
                  <a:solidFill>
                    <a:schemeClr val="bg1"/>
                  </a:solidFill>
                  <a:latin typeface="微软雅黑" panose="020B0503020204020204" pitchFamily="34" charset="-122"/>
                  <a:ea typeface="微软雅黑" panose="020B0503020204020204" pitchFamily="34" charset="-122"/>
                  <a:cs typeface="Lato Light" charset="0"/>
                  <a:sym typeface="Lato Light" charset="0"/>
                </a:rPr>
                <a:t>。</a:t>
              </a:r>
              <a:endParaRPr lang="en-US" sz="900" b="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9"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zh-CN" sz="1600" dirty="0" smtClean="0">
                  <a:solidFill>
                    <a:schemeClr val="bg1"/>
                  </a:solidFill>
                </a:rPr>
                <a:t>专家指导</a:t>
              </a:r>
              <a:endParaRPr lang="en-US" altLang="zh-CN" sz="1700" b="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30" name="Group 132"/>
          <p:cNvGrpSpPr/>
          <p:nvPr/>
        </p:nvGrpSpPr>
        <p:grpSpPr>
          <a:xfrm>
            <a:off x="6020275" y="3970683"/>
            <a:ext cx="1380085" cy="867620"/>
            <a:chOff x="696724" y="2667382"/>
            <a:chExt cx="1362945" cy="867353"/>
          </a:xfrm>
        </p:grpSpPr>
        <p:sp>
          <p:nvSpPr>
            <p:cNvPr id="131" name="Rectangle 26"/>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r>
                <a:rPr lang="zh-CN" altLang="zh-CN" sz="900" b="0" dirty="0" smtClean="0">
                  <a:solidFill>
                    <a:schemeClr val="bg1"/>
                  </a:solidFill>
                </a:rPr>
                <a:t>探索促进整体发现教育环境指导下的问题反馈和推进</a:t>
              </a:r>
              <a:r>
                <a:rPr lang="zh-CN" altLang="zh-CN" sz="900" b="0" dirty="0" smtClean="0">
                  <a:solidFill>
                    <a:schemeClr val="bg1"/>
                  </a:solidFill>
                  <a:sym typeface="+mn-ea"/>
                </a:rPr>
                <a:t>策略</a:t>
              </a:r>
              <a:r>
                <a:rPr lang="zh-CN" altLang="zh-CN" sz="900" b="0" dirty="0" smtClean="0">
                  <a:solidFill>
                    <a:schemeClr val="bg1"/>
                  </a:solidFill>
                </a:rPr>
                <a:t>建议</a:t>
              </a:r>
              <a:endParaRPr lang="zh-CN" altLang="zh-CN" sz="900" b="0" dirty="0">
                <a:solidFill>
                  <a:schemeClr val="bg1"/>
                </a:solidFill>
              </a:endParaRPr>
            </a:p>
          </p:txBody>
        </p:sp>
        <p:sp>
          <p:nvSpPr>
            <p:cNvPr id="132"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zh-CN" sz="1600" dirty="0" smtClean="0">
                  <a:solidFill>
                    <a:schemeClr val="bg1"/>
                  </a:solidFill>
                </a:rPr>
                <a:t>论证反馈</a:t>
              </a:r>
              <a:endParaRPr lang="en-US" altLang="zh-CN" sz="1700" b="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33" name="Group 138"/>
          <p:cNvGrpSpPr/>
          <p:nvPr/>
        </p:nvGrpSpPr>
        <p:grpSpPr>
          <a:xfrm>
            <a:off x="1600994" y="4079470"/>
            <a:ext cx="1518094" cy="813377"/>
            <a:chOff x="546543" y="2667382"/>
            <a:chExt cx="1499240" cy="813127"/>
          </a:xfrm>
        </p:grpSpPr>
        <p:sp>
          <p:nvSpPr>
            <p:cNvPr id="134" name="Rectangle 26"/>
            <p:cNvSpPr/>
            <p:nvPr/>
          </p:nvSpPr>
          <p:spPr bwMode="auto">
            <a:xfrm>
              <a:off x="546543" y="2889996"/>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14000"/>
                </a:lnSpc>
              </a:pPr>
              <a:r>
                <a:rPr lang="zh-CN" altLang="zh-CN" sz="900" b="0" dirty="0" smtClean="0">
                  <a:solidFill>
                    <a:schemeClr val="bg1"/>
                  </a:solidFill>
                </a:rPr>
                <a:t>探索数据指引下研究性学习问题发现的原因和破解方案</a:t>
              </a:r>
              <a:endParaRPr lang="en-US" sz="900" b="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35"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zh-CN" sz="1600" dirty="0" smtClean="0">
                  <a:solidFill>
                    <a:schemeClr val="bg1"/>
                  </a:solidFill>
                </a:rPr>
                <a:t>案例研究</a:t>
              </a:r>
              <a:endParaRPr lang="en-US" altLang="zh-CN" sz="1700" b="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36" name="Group 141"/>
          <p:cNvGrpSpPr/>
          <p:nvPr/>
        </p:nvGrpSpPr>
        <p:grpSpPr>
          <a:xfrm>
            <a:off x="910475" y="2640108"/>
            <a:ext cx="1518094" cy="838591"/>
            <a:chOff x="552376" y="2667382"/>
            <a:chExt cx="1499240" cy="838333"/>
          </a:xfrm>
        </p:grpSpPr>
        <p:sp>
          <p:nvSpPr>
            <p:cNvPr id="137" name="Rectangle 26"/>
            <p:cNvSpPr/>
            <p:nvPr/>
          </p:nvSpPr>
          <p:spPr bwMode="auto">
            <a:xfrm>
              <a:off x="552376" y="291520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14000"/>
                </a:lnSpc>
              </a:pPr>
              <a:r>
                <a:rPr lang="zh-CN" altLang="zh-CN" sz="900" b="0" dirty="0" smtClean="0">
                  <a:solidFill>
                    <a:schemeClr val="bg1"/>
                  </a:solidFill>
                </a:rPr>
                <a:t>佐证课题研究的成效性，提炼总结促进研究性学习的成功经验，制定问卷调查的栏目与具体菜单</a:t>
              </a:r>
              <a:endParaRPr lang="en-US" sz="900" b="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38"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zh-CN" sz="1600" dirty="0" smtClean="0">
                  <a:solidFill>
                    <a:schemeClr val="bg1"/>
                  </a:solidFill>
                </a:rPr>
                <a:t>问卷调查</a:t>
              </a:r>
              <a:endParaRPr lang="en-US" altLang="zh-CN" sz="1700" b="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140"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pic>
        <p:nvPicPr>
          <p:cNvPr id="120" name="Picture 2"/>
          <p:cNvPicPr>
            <a:picLocks noChangeAspect="1" noChangeArrowheads="1"/>
          </p:cNvPicPr>
          <p:nvPr/>
        </p:nvPicPr>
        <p:blipFill>
          <a:blip r:embed="rId1" cstate="print"/>
          <a:srcRect/>
          <a:stretch>
            <a:fillRect/>
          </a:stretch>
        </p:blipFill>
        <p:spPr bwMode="auto">
          <a:xfrm>
            <a:off x="8382794" y="134144"/>
            <a:ext cx="433887" cy="362744"/>
          </a:xfrm>
          <a:prstGeom prst="rect">
            <a:avLst/>
          </a:prstGeom>
          <a:noFill/>
          <a:ln w="9525">
            <a:noFill/>
            <a:miter lim="800000"/>
            <a:headEnd/>
            <a:tailEnd/>
          </a:ln>
        </p:spPr>
      </p:pic>
      <p:sp>
        <p:nvSpPr>
          <p:cNvPr id="113" name="TextBox 112"/>
          <p:cNvSpPr txBox="1"/>
          <p:nvPr/>
        </p:nvSpPr>
        <p:spPr>
          <a:xfrm>
            <a:off x="610394" y="438944"/>
            <a:ext cx="685800" cy="369332"/>
          </a:xfrm>
          <a:prstGeom prst="rect">
            <a:avLst/>
          </a:prstGeom>
          <a:noFill/>
        </p:spPr>
        <p:txBody>
          <a:bodyPr wrap="square" rtlCol="0">
            <a:spAutoFit/>
          </a:bodyPr>
          <a:lstStyle/>
          <a:p>
            <a:r>
              <a:rPr lang="zh-CN" altLang="en-US" dirty="0" smtClean="0"/>
              <a:t>（四）</a:t>
            </a:r>
            <a:endParaRPr lang="zh-CN" altLang="en-US" dirty="0"/>
          </a:p>
        </p:txBody>
      </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par>
                                <p:cTn id="8" presetID="53" presetClass="entr" presetSubtype="16"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 calcmode="lin" valueType="num">
                                      <p:cBhvr>
                                        <p:cTn id="10" dur="500" fill="hold"/>
                                        <p:tgtEl>
                                          <p:spTgt spid="106"/>
                                        </p:tgtEl>
                                        <p:attrNameLst>
                                          <p:attrName>ppt_w</p:attrName>
                                        </p:attrNameLst>
                                      </p:cBhvr>
                                      <p:tavLst>
                                        <p:tav tm="0">
                                          <p:val>
                                            <p:fltVal val="0"/>
                                          </p:val>
                                        </p:tav>
                                        <p:tav tm="100000">
                                          <p:val>
                                            <p:strVal val="#ppt_w"/>
                                          </p:val>
                                        </p:tav>
                                      </p:tavLst>
                                    </p:anim>
                                    <p:anim calcmode="lin" valueType="num">
                                      <p:cBhvr>
                                        <p:cTn id="11" dur="500" fill="hold"/>
                                        <p:tgtEl>
                                          <p:spTgt spid="106"/>
                                        </p:tgtEl>
                                        <p:attrNameLst>
                                          <p:attrName>ppt_h</p:attrName>
                                        </p:attrNameLst>
                                      </p:cBhvr>
                                      <p:tavLst>
                                        <p:tav tm="0">
                                          <p:val>
                                            <p:fltVal val="0"/>
                                          </p:val>
                                        </p:tav>
                                        <p:tav tm="100000">
                                          <p:val>
                                            <p:strVal val="#ppt_h"/>
                                          </p:val>
                                        </p:tav>
                                      </p:tavLst>
                                    </p:anim>
                                    <p:animEffect transition="in" filter="fade">
                                      <p:cBhvr>
                                        <p:cTn id="12" dur="500"/>
                                        <p:tgtEl>
                                          <p:spTgt spid="10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wipe(left)">
                                      <p:cBhvr>
                                        <p:cTn id="16" dur="500"/>
                                        <p:tgtEl>
                                          <p:spTgt spid="1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700" fill="hold"/>
                                        <p:tgtEl>
                                          <p:spTgt spid="2"/>
                                        </p:tgtEl>
                                        <p:attrNameLst>
                                          <p:attrName>ppt_w</p:attrName>
                                        </p:attrNameLst>
                                      </p:cBhvr>
                                      <p:tavLst>
                                        <p:tav tm="0">
                                          <p:val>
                                            <p:fltVal val="0"/>
                                          </p:val>
                                        </p:tav>
                                        <p:tav tm="100000">
                                          <p:val>
                                            <p:strVal val="#ppt_w"/>
                                          </p:val>
                                        </p:tav>
                                      </p:tavLst>
                                    </p:anim>
                                    <p:anim calcmode="lin" valueType="num">
                                      <p:cBhvr>
                                        <p:cTn id="20" dur="700" fill="hold"/>
                                        <p:tgtEl>
                                          <p:spTgt spid="2"/>
                                        </p:tgtEl>
                                        <p:attrNameLst>
                                          <p:attrName>ppt_h</p:attrName>
                                        </p:attrNameLst>
                                      </p:cBhvr>
                                      <p:tavLst>
                                        <p:tav tm="0">
                                          <p:val>
                                            <p:fltVal val="0"/>
                                          </p:val>
                                        </p:tav>
                                        <p:tav tm="100000">
                                          <p:val>
                                            <p:strVal val="#ppt_h"/>
                                          </p:val>
                                        </p:tav>
                                      </p:tavLst>
                                    </p:anim>
                                    <p:animEffect transition="in" filter="fade">
                                      <p:cBhvr>
                                        <p:cTn id="21" dur="700"/>
                                        <p:tgtEl>
                                          <p:spTgt spid="2"/>
                                        </p:tgtEl>
                                      </p:cBhvr>
                                    </p:animEffect>
                                  </p:childTnLst>
                                </p:cTn>
                              </p:par>
                              <p:par>
                                <p:cTn id="22" presetID="53" presetClass="entr" presetSubtype="16"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700" fill="hold"/>
                                        <p:tgtEl>
                                          <p:spTgt spid="33"/>
                                        </p:tgtEl>
                                        <p:attrNameLst>
                                          <p:attrName>ppt_w</p:attrName>
                                        </p:attrNameLst>
                                      </p:cBhvr>
                                      <p:tavLst>
                                        <p:tav tm="0">
                                          <p:val>
                                            <p:fltVal val="0"/>
                                          </p:val>
                                        </p:tav>
                                        <p:tav tm="100000">
                                          <p:val>
                                            <p:strVal val="#ppt_w"/>
                                          </p:val>
                                        </p:tav>
                                      </p:tavLst>
                                    </p:anim>
                                    <p:anim calcmode="lin" valueType="num">
                                      <p:cBhvr>
                                        <p:cTn id="25" dur="700" fill="hold"/>
                                        <p:tgtEl>
                                          <p:spTgt spid="33"/>
                                        </p:tgtEl>
                                        <p:attrNameLst>
                                          <p:attrName>ppt_h</p:attrName>
                                        </p:attrNameLst>
                                      </p:cBhvr>
                                      <p:tavLst>
                                        <p:tav tm="0">
                                          <p:val>
                                            <p:fltVal val="0"/>
                                          </p:val>
                                        </p:tav>
                                        <p:tav tm="100000">
                                          <p:val>
                                            <p:strVal val="#ppt_h"/>
                                          </p:val>
                                        </p:tav>
                                      </p:tavLst>
                                    </p:anim>
                                    <p:animEffect transition="in" filter="fade">
                                      <p:cBhvr>
                                        <p:cTn id="26" dur="700"/>
                                        <p:tgtEl>
                                          <p:spTgt spid="33"/>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146"/>
                                        </p:tgtEl>
                                        <p:attrNameLst>
                                          <p:attrName>style.visibility</p:attrName>
                                        </p:attrNameLst>
                                      </p:cBhvr>
                                      <p:to>
                                        <p:strVal val="visible"/>
                                      </p:to>
                                    </p:set>
                                    <p:anim calcmode="lin" valueType="num">
                                      <p:cBhvr>
                                        <p:cTn id="30" dur="500" fill="hold"/>
                                        <p:tgtEl>
                                          <p:spTgt spid="146"/>
                                        </p:tgtEl>
                                        <p:attrNameLst>
                                          <p:attrName>ppt_w</p:attrName>
                                        </p:attrNameLst>
                                      </p:cBhvr>
                                      <p:tavLst>
                                        <p:tav tm="0">
                                          <p:val>
                                            <p:fltVal val="0"/>
                                          </p:val>
                                        </p:tav>
                                        <p:tav tm="100000">
                                          <p:val>
                                            <p:strVal val="#ppt_w"/>
                                          </p:val>
                                        </p:tav>
                                      </p:tavLst>
                                    </p:anim>
                                    <p:anim calcmode="lin" valueType="num">
                                      <p:cBhvr>
                                        <p:cTn id="31" dur="500" fill="hold"/>
                                        <p:tgtEl>
                                          <p:spTgt spid="146"/>
                                        </p:tgtEl>
                                        <p:attrNameLst>
                                          <p:attrName>ppt_h</p:attrName>
                                        </p:attrNameLst>
                                      </p:cBhvr>
                                      <p:tavLst>
                                        <p:tav tm="0">
                                          <p:val>
                                            <p:fltVal val="0"/>
                                          </p:val>
                                        </p:tav>
                                        <p:tav tm="100000">
                                          <p:val>
                                            <p:strVal val="#ppt_h"/>
                                          </p:val>
                                        </p:tav>
                                      </p:tavLst>
                                    </p:anim>
                                    <p:animEffect transition="in" filter="fade">
                                      <p:cBhvr>
                                        <p:cTn id="32" dur="500"/>
                                        <p:tgtEl>
                                          <p:spTgt spid="146"/>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p:cTn id="36" dur="500" fill="hold"/>
                                        <p:tgtEl>
                                          <p:spTgt spid="148"/>
                                        </p:tgtEl>
                                        <p:attrNameLst>
                                          <p:attrName>ppt_w</p:attrName>
                                        </p:attrNameLst>
                                      </p:cBhvr>
                                      <p:tavLst>
                                        <p:tav tm="0">
                                          <p:val>
                                            <p:fltVal val="0"/>
                                          </p:val>
                                        </p:tav>
                                        <p:tav tm="100000">
                                          <p:val>
                                            <p:strVal val="#ppt_w"/>
                                          </p:val>
                                        </p:tav>
                                      </p:tavLst>
                                    </p:anim>
                                    <p:anim calcmode="lin" valueType="num">
                                      <p:cBhvr>
                                        <p:cTn id="37" dur="500" fill="hold"/>
                                        <p:tgtEl>
                                          <p:spTgt spid="148"/>
                                        </p:tgtEl>
                                        <p:attrNameLst>
                                          <p:attrName>ppt_h</p:attrName>
                                        </p:attrNameLst>
                                      </p:cBhvr>
                                      <p:tavLst>
                                        <p:tav tm="0">
                                          <p:val>
                                            <p:fltVal val="0"/>
                                          </p:val>
                                        </p:tav>
                                        <p:tav tm="100000">
                                          <p:val>
                                            <p:strVal val="#ppt_h"/>
                                          </p:val>
                                        </p:tav>
                                      </p:tavLst>
                                    </p:anim>
                                    <p:animEffect transition="in" filter="fade">
                                      <p:cBhvr>
                                        <p:cTn id="38" dur="500"/>
                                        <p:tgtEl>
                                          <p:spTgt spid="148"/>
                                        </p:tgtEl>
                                      </p:cBhvr>
                                    </p:animEffect>
                                  </p:childTnLst>
                                </p:cTn>
                              </p:par>
                            </p:childTnLst>
                          </p:cTn>
                        </p:par>
                        <p:par>
                          <p:cTn id="39" fill="hold">
                            <p:stCondLst>
                              <p:cond delay="2000"/>
                            </p:stCondLst>
                            <p:childTnLst>
                              <p:par>
                                <p:cTn id="40" presetID="53" presetClass="entr" presetSubtype="16" fill="hold" nodeType="afterEffect">
                                  <p:stCondLst>
                                    <p:cond delay="0"/>
                                  </p:stCondLst>
                                  <p:childTnLst>
                                    <p:set>
                                      <p:cBhvr>
                                        <p:cTn id="41" dur="1" fill="hold">
                                          <p:stCondLst>
                                            <p:cond delay="0"/>
                                          </p:stCondLst>
                                        </p:cTn>
                                        <p:tgtEl>
                                          <p:spTgt spid="150"/>
                                        </p:tgtEl>
                                        <p:attrNameLst>
                                          <p:attrName>style.visibility</p:attrName>
                                        </p:attrNameLst>
                                      </p:cBhvr>
                                      <p:to>
                                        <p:strVal val="visible"/>
                                      </p:to>
                                    </p:set>
                                    <p:anim calcmode="lin" valueType="num">
                                      <p:cBhvr>
                                        <p:cTn id="42" dur="500" fill="hold"/>
                                        <p:tgtEl>
                                          <p:spTgt spid="150"/>
                                        </p:tgtEl>
                                        <p:attrNameLst>
                                          <p:attrName>ppt_w</p:attrName>
                                        </p:attrNameLst>
                                      </p:cBhvr>
                                      <p:tavLst>
                                        <p:tav tm="0">
                                          <p:val>
                                            <p:fltVal val="0"/>
                                          </p:val>
                                        </p:tav>
                                        <p:tav tm="100000">
                                          <p:val>
                                            <p:strVal val="#ppt_w"/>
                                          </p:val>
                                        </p:tav>
                                      </p:tavLst>
                                    </p:anim>
                                    <p:anim calcmode="lin" valueType="num">
                                      <p:cBhvr>
                                        <p:cTn id="43" dur="500" fill="hold"/>
                                        <p:tgtEl>
                                          <p:spTgt spid="150"/>
                                        </p:tgtEl>
                                        <p:attrNameLst>
                                          <p:attrName>ppt_h</p:attrName>
                                        </p:attrNameLst>
                                      </p:cBhvr>
                                      <p:tavLst>
                                        <p:tav tm="0">
                                          <p:val>
                                            <p:fltVal val="0"/>
                                          </p:val>
                                        </p:tav>
                                        <p:tav tm="100000">
                                          <p:val>
                                            <p:strVal val="#ppt_h"/>
                                          </p:val>
                                        </p:tav>
                                      </p:tavLst>
                                    </p:anim>
                                    <p:animEffect transition="in" filter="fade">
                                      <p:cBhvr>
                                        <p:cTn id="44" dur="500"/>
                                        <p:tgtEl>
                                          <p:spTgt spid="150"/>
                                        </p:tgtEl>
                                      </p:cBhvr>
                                    </p:animEffect>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152"/>
                                        </p:tgtEl>
                                        <p:attrNameLst>
                                          <p:attrName>style.visibility</p:attrName>
                                        </p:attrNameLst>
                                      </p:cBhvr>
                                      <p:to>
                                        <p:strVal val="visible"/>
                                      </p:to>
                                    </p:set>
                                    <p:anim calcmode="lin" valueType="num">
                                      <p:cBhvr>
                                        <p:cTn id="48" dur="500" fill="hold"/>
                                        <p:tgtEl>
                                          <p:spTgt spid="152"/>
                                        </p:tgtEl>
                                        <p:attrNameLst>
                                          <p:attrName>ppt_w</p:attrName>
                                        </p:attrNameLst>
                                      </p:cBhvr>
                                      <p:tavLst>
                                        <p:tav tm="0">
                                          <p:val>
                                            <p:fltVal val="0"/>
                                          </p:val>
                                        </p:tav>
                                        <p:tav tm="100000">
                                          <p:val>
                                            <p:strVal val="#ppt_w"/>
                                          </p:val>
                                        </p:tav>
                                      </p:tavLst>
                                    </p:anim>
                                    <p:anim calcmode="lin" valueType="num">
                                      <p:cBhvr>
                                        <p:cTn id="49" dur="500" fill="hold"/>
                                        <p:tgtEl>
                                          <p:spTgt spid="152"/>
                                        </p:tgtEl>
                                        <p:attrNameLst>
                                          <p:attrName>ppt_h</p:attrName>
                                        </p:attrNameLst>
                                      </p:cBhvr>
                                      <p:tavLst>
                                        <p:tav tm="0">
                                          <p:val>
                                            <p:fltVal val="0"/>
                                          </p:val>
                                        </p:tav>
                                        <p:tav tm="100000">
                                          <p:val>
                                            <p:strVal val="#ppt_h"/>
                                          </p:val>
                                        </p:tav>
                                      </p:tavLst>
                                    </p:anim>
                                    <p:animEffect transition="in" filter="fade">
                                      <p:cBhvr>
                                        <p:cTn id="50" dur="500"/>
                                        <p:tgtEl>
                                          <p:spTgt spid="152"/>
                                        </p:tgtEl>
                                      </p:cBhvr>
                                    </p:animEffect>
                                  </p:childTnLst>
                                </p:cTn>
                              </p:par>
                            </p:childTnLst>
                          </p:cTn>
                        </p:par>
                        <p:par>
                          <p:cTn id="51" fill="hold">
                            <p:stCondLst>
                              <p:cond delay="3000"/>
                            </p:stCondLst>
                            <p:childTnLst>
                              <p:par>
                                <p:cTn id="52" presetID="53" presetClass="entr" presetSubtype="16" fill="hold" nodeType="afterEffect">
                                  <p:stCondLst>
                                    <p:cond delay="0"/>
                                  </p:stCondLst>
                                  <p:childTnLst>
                                    <p:set>
                                      <p:cBhvr>
                                        <p:cTn id="53" dur="1" fill="hold">
                                          <p:stCondLst>
                                            <p:cond delay="0"/>
                                          </p:stCondLst>
                                        </p:cTn>
                                        <p:tgtEl>
                                          <p:spTgt spid="156"/>
                                        </p:tgtEl>
                                        <p:attrNameLst>
                                          <p:attrName>style.visibility</p:attrName>
                                        </p:attrNameLst>
                                      </p:cBhvr>
                                      <p:to>
                                        <p:strVal val="visible"/>
                                      </p:to>
                                    </p:set>
                                    <p:anim calcmode="lin" valueType="num">
                                      <p:cBhvr>
                                        <p:cTn id="54" dur="500" fill="hold"/>
                                        <p:tgtEl>
                                          <p:spTgt spid="156"/>
                                        </p:tgtEl>
                                        <p:attrNameLst>
                                          <p:attrName>ppt_w</p:attrName>
                                        </p:attrNameLst>
                                      </p:cBhvr>
                                      <p:tavLst>
                                        <p:tav tm="0">
                                          <p:val>
                                            <p:fltVal val="0"/>
                                          </p:val>
                                        </p:tav>
                                        <p:tav tm="100000">
                                          <p:val>
                                            <p:strVal val="#ppt_w"/>
                                          </p:val>
                                        </p:tav>
                                      </p:tavLst>
                                    </p:anim>
                                    <p:anim calcmode="lin" valueType="num">
                                      <p:cBhvr>
                                        <p:cTn id="55" dur="500" fill="hold"/>
                                        <p:tgtEl>
                                          <p:spTgt spid="156"/>
                                        </p:tgtEl>
                                        <p:attrNameLst>
                                          <p:attrName>ppt_h</p:attrName>
                                        </p:attrNameLst>
                                      </p:cBhvr>
                                      <p:tavLst>
                                        <p:tav tm="0">
                                          <p:val>
                                            <p:fltVal val="0"/>
                                          </p:val>
                                        </p:tav>
                                        <p:tav tm="100000">
                                          <p:val>
                                            <p:strVal val="#ppt_h"/>
                                          </p:val>
                                        </p:tav>
                                      </p:tavLst>
                                    </p:anim>
                                    <p:animEffect transition="in" filter="fade">
                                      <p:cBhvr>
                                        <p:cTn id="56" dur="500"/>
                                        <p:tgtEl>
                                          <p:spTgt spid="156"/>
                                        </p:tgtEl>
                                      </p:cBhvr>
                                    </p:animEffect>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158"/>
                                        </p:tgtEl>
                                        <p:attrNameLst>
                                          <p:attrName>style.visibility</p:attrName>
                                        </p:attrNameLst>
                                      </p:cBhvr>
                                      <p:to>
                                        <p:strVal val="visible"/>
                                      </p:to>
                                    </p:set>
                                    <p:anim calcmode="lin" valueType="num">
                                      <p:cBhvr>
                                        <p:cTn id="60" dur="500" fill="hold"/>
                                        <p:tgtEl>
                                          <p:spTgt spid="158"/>
                                        </p:tgtEl>
                                        <p:attrNameLst>
                                          <p:attrName>ppt_w</p:attrName>
                                        </p:attrNameLst>
                                      </p:cBhvr>
                                      <p:tavLst>
                                        <p:tav tm="0">
                                          <p:val>
                                            <p:fltVal val="0"/>
                                          </p:val>
                                        </p:tav>
                                        <p:tav tm="100000">
                                          <p:val>
                                            <p:strVal val="#ppt_w"/>
                                          </p:val>
                                        </p:tav>
                                      </p:tavLst>
                                    </p:anim>
                                    <p:anim calcmode="lin" valueType="num">
                                      <p:cBhvr>
                                        <p:cTn id="61" dur="500" fill="hold"/>
                                        <p:tgtEl>
                                          <p:spTgt spid="158"/>
                                        </p:tgtEl>
                                        <p:attrNameLst>
                                          <p:attrName>ppt_h</p:attrName>
                                        </p:attrNameLst>
                                      </p:cBhvr>
                                      <p:tavLst>
                                        <p:tav tm="0">
                                          <p:val>
                                            <p:fltVal val="0"/>
                                          </p:val>
                                        </p:tav>
                                        <p:tav tm="100000">
                                          <p:val>
                                            <p:strVal val="#ppt_h"/>
                                          </p:val>
                                        </p:tav>
                                      </p:tavLst>
                                    </p:anim>
                                    <p:animEffect transition="in" filter="fade">
                                      <p:cBhvr>
                                        <p:cTn id="62" dur="500"/>
                                        <p:tgtEl>
                                          <p:spTgt spid="158"/>
                                        </p:tgtEl>
                                      </p:cBhvr>
                                    </p:animEffect>
                                  </p:childTnLst>
                                </p:cTn>
                              </p:par>
                              <p:par>
                                <p:cTn id="63" presetID="22" presetClass="entr" presetSubtype="1" fill="hold" nodeType="withEffect">
                                  <p:stCondLst>
                                    <p:cond delay="500"/>
                                  </p:stCondLst>
                                  <p:childTnLst>
                                    <p:set>
                                      <p:cBhvr>
                                        <p:cTn id="64" dur="1" fill="hold">
                                          <p:stCondLst>
                                            <p:cond delay="0"/>
                                          </p:stCondLst>
                                        </p:cTn>
                                        <p:tgtEl>
                                          <p:spTgt spid="121"/>
                                        </p:tgtEl>
                                        <p:attrNameLst>
                                          <p:attrName>style.visibility</p:attrName>
                                        </p:attrNameLst>
                                      </p:cBhvr>
                                      <p:to>
                                        <p:strVal val="visible"/>
                                      </p:to>
                                    </p:set>
                                    <p:animEffect transition="in" filter="wipe(up)">
                                      <p:cBhvr>
                                        <p:cTn id="65" dur="500"/>
                                        <p:tgtEl>
                                          <p:spTgt spid="121"/>
                                        </p:tgtEl>
                                      </p:cBhvr>
                                    </p:animEffect>
                                  </p:childTnLst>
                                </p:cTn>
                              </p:par>
                              <p:par>
                                <p:cTn id="66" presetID="22" presetClass="entr" presetSubtype="1" fill="hold" nodeType="withEffect">
                                  <p:stCondLst>
                                    <p:cond delay="500"/>
                                  </p:stCondLst>
                                  <p:childTnLst>
                                    <p:set>
                                      <p:cBhvr>
                                        <p:cTn id="67" dur="1" fill="hold">
                                          <p:stCondLst>
                                            <p:cond delay="0"/>
                                          </p:stCondLst>
                                        </p:cTn>
                                        <p:tgtEl>
                                          <p:spTgt spid="124"/>
                                        </p:tgtEl>
                                        <p:attrNameLst>
                                          <p:attrName>style.visibility</p:attrName>
                                        </p:attrNameLst>
                                      </p:cBhvr>
                                      <p:to>
                                        <p:strVal val="visible"/>
                                      </p:to>
                                    </p:set>
                                    <p:animEffect transition="in" filter="wipe(up)">
                                      <p:cBhvr>
                                        <p:cTn id="68" dur="500"/>
                                        <p:tgtEl>
                                          <p:spTgt spid="124"/>
                                        </p:tgtEl>
                                      </p:cBhvr>
                                    </p:animEffect>
                                  </p:childTnLst>
                                </p:cTn>
                              </p:par>
                              <p:par>
                                <p:cTn id="69" presetID="22" presetClass="entr" presetSubtype="1" fill="hold" nodeType="withEffect">
                                  <p:stCondLst>
                                    <p:cond delay="500"/>
                                  </p:stCondLst>
                                  <p:childTnLst>
                                    <p:set>
                                      <p:cBhvr>
                                        <p:cTn id="70" dur="1" fill="hold">
                                          <p:stCondLst>
                                            <p:cond delay="0"/>
                                          </p:stCondLst>
                                        </p:cTn>
                                        <p:tgtEl>
                                          <p:spTgt spid="127"/>
                                        </p:tgtEl>
                                        <p:attrNameLst>
                                          <p:attrName>style.visibility</p:attrName>
                                        </p:attrNameLst>
                                      </p:cBhvr>
                                      <p:to>
                                        <p:strVal val="visible"/>
                                      </p:to>
                                    </p:set>
                                    <p:animEffect transition="in" filter="wipe(up)">
                                      <p:cBhvr>
                                        <p:cTn id="71" dur="500"/>
                                        <p:tgtEl>
                                          <p:spTgt spid="127"/>
                                        </p:tgtEl>
                                      </p:cBhvr>
                                    </p:animEffect>
                                  </p:childTnLst>
                                </p:cTn>
                              </p:par>
                              <p:par>
                                <p:cTn id="72" presetID="22" presetClass="entr" presetSubtype="1" fill="hold" nodeType="withEffect">
                                  <p:stCondLst>
                                    <p:cond delay="600"/>
                                  </p:stCondLst>
                                  <p:childTnLst>
                                    <p:set>
                                      <p:cBhvr>
                                        <p:cTn id="73" dur="1" fill="hold">
                                          <p:stCondLst>
                                            <p:cond delay="0"/>
                                          </p:stCondLst>
                                        </p:cTn>
                                        <p:tgtEl>
                                          <p:spTgt spid="130"/>
                                        </p:tgtEl>
                                        <p:attrNameLst>
                                          <p:attrName>style.visibility</p:attrName>
                                        </p:attrNameLst>
                                      </p:cBhvr>
                                      <p:to>
                                        <p:strVal val="visible"/>
                                      </p:to>
                                    </p:set>
                                    <p:animEffect transition="in" filter="wipe(up)">
                                      <p:cBhvr>
                                        <p:cTn id="74" dur="500"/>
                                        <p:tgtEl>
                                          <p:spTgt spid="130"/>
                                        </p:tgtEl>
                                      </p:cBhvr>
                                    </p:animEffect>
                                  </p:childTnLst>
                                </p:cTn>
                              </p:par>
                              <p:par>
                                <p:cTn id="75" presetID="22" presetClass="entr" presetSubtype="1" fill="hold" nodeType="withEffect">
                                  <p:stCondLst>
                                    <p:cond delay="600"/>
                                  </p:stCondLst>
                                  <p:childTnLst>
                                    <p:set>
                                      <p:cBhvr>
                                        <p:cTn id="76" dur="1" fill="hold">
                                          <p:stCondLst>
                                            <p:cond delay="0"/>
                                          </p:stCondLst>
                                        </p:cTn>
                                        <p:tgtEl>
                                          <p:spTgt spid="133"/>
                                        </p:tgtEl>
                                        <p:attrNameLst>
                                          <p:attrName>style.visibility</p:attrName>
                                        </p:attrNameLst>
                                      </p:cBhvr>
                                      <p:to>
                                        <p:strVal val="visible"/>
                                      </p:to>
                                    </p:set>
                                    <p:animEffect transition="in" filter="wipe(up)">
                                      <p:cBhvr>
                                        <p:cTn id="77" dur="500"/>
                                        <p:tgtEl>
                                          <p:spTgt spid="133"/>
                                        </p:tgtEl>
                                      </p:cBhvr>
                                    </p:animEffect>
                                  </p:childTnLst>
                                </p:cTn>
                              </p:par>
                              <p:par>
                                <p:cTn id="78" presetID="22" presetClass="entr" presetSubtype="1" fill="hold" nodeType="withEffect">
                                  <p:stCondLst>
                                    <p:cond delay="700"/>
                                  </p:stCondLst>
                                  <p:childTnLst>
                                    <p:set>
                                      <p:cBhvr>
                                        <p:cTn id="79" dur="1" fill="hold">
                                          <p:stCondLst>
                                            <p:cond delay="0"/>
                                          </p:stCondLst>
                                        </p:cTn>
                                        <p:tgtEl>
                                          <p:spTgt spid="136"/>
                                        </p:tgtEl>
                                        <p:attrNameLst>
                                          <p:attrName>style.visibility</p:attrName>
                                        </p:attrNameLst>
                                      </p:cBhvr>
                                      <p:to>
                                        <p:strVal val="visible"/>
                                      </p:to>
                                    </p:set>
                                    <p:animEffect transition="in" filter="wipe(up)">
                                      <p:cBhvr>
                                        <p:cTn id="80"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4"/>
          <p:cNvGrpSpPr/>
          <p:nvPr/>
        </p:nvGrpSpPr>
        <p:grpSpPr>
          <a:xfrm>
            <a:off x="6285995" y="4182774"/>
            <a:ext cx="1179281" cy="1108158"/>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7" name="椭圆 12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 name="组合 127"/>
          <p:cNvGrpSpPr/>
          <p:nvPr/>
        </p:nvGrpSpPr>
        <p:grpSpPr>
          <a:xfrm>
            <a:off x="4758843" y="4644652"/>
            <a:ext cx="630230" cy="592221"/>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0" name="椭圆 12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 name="组合 130"/>
          <p:cNvGrpSpPr/>
          <p:nvPr/>
        </p:nvGrpSpPr>
        <p:grpSpPr>
          <a:xfrm>
            <a:off x="5437632" y="4975466"/>
            <a:ext cx="890519" cy="836812"/>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3" name="椭圆 13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 name="组合 133"/>
          <p:cNvGrpSpPr/>
          <p:nvPr/>
        </p:nvGrpSpPr>
        <p:grpSpPr>
          <a:xfrm>
            <a:off x="7760135" y="4773242"/>
            <a:ext cx="685800" cy="644439"/>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6" name="椭圆 13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 name="组合 136"/>
          <p:cNvGrpSpPr/>
          <p:nvPr/>
        </p:nvGrpSpPr>
        <p:grpSpPr>
          <a:xfrm>
            <a:off x="766572" y="5076002"/>
            <a:ext cx="588857" cy="553343"/>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9" name="椭圆 13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 name="组合 139"/>
          <p:cNvGrpSpPr/>
          <p:nvPr/>
        </p:nvGrpSpPr>
        <p:grpSpPr>
          <a:xfrm>
            <a:off x="3963194" y="4545080"/>
            <a:ext cx="252491" cy="23726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2" name="椭圆 14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8" name="组合 142"/>
          <p:cNvGrpSpPr/>
          <p:nvPr/>
        </p:nvGrpSpPr>
        <p:grpSpPr>
          <a:xfrm>
            <a:off x="3181804" y="4358960"/>
            <a:ext cx="529075" cy="497166"/>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5" name="椭圆 14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9" name="组合 145"/>
          <p:cNvGrpSpPr/>
          <p:nvPr/>
        </p:nvGrpSpPr>
        <p:grpSpPr>
          <a:xfrm>
            <a:off x="8465453" y="3902786"/>
            <a:ext cx="1179281" cy="1108158"/>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8" name="椭圆 14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0" name="组合 148"/>
          <p:cNvGrpSpPr/>
          <p:nvPr/>
        </p:nvGrpSpPr>
        <p:grpSpPr>
          <a:xfrm>
            <a:off x="4420394" y="4338598"/>
            <a:ext cx="223080" cy="209626"/>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1" name="椭圆 15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1" name="组合 151"/>
          <p:cNvGrpSpPr/>
          <p:nvPr/>
        </p:nvGrpSpPr>
        <p:grpSpPr>
          <a:xfrm>
            <a:off x="1943475" y="4777267"/>
            <a:ext cx="1179281" cy="1108158"/>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4" name="椭圆 153"/>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2" name="组合 154"/>
          <p:cNvGrpSpPr/>
          <p:nvPr/>
        </p:nvGrpSpPr>
        <p:grpSpPr>
          <a:xfrm>
            <a:off x="1275416" y="4638017"/>
            <a:ext cx="520192" cy="488819"/>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7" name="椭圆 15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3" name="组合 157"/>
          <p:cNvGrpSpPr/>
          <p:nvPr/>
        </p:nvGrpSpPr>
        <p:grpSpPr>
          <a:xfrm>
            <a:off x="291128" y="4940870"/>
            <a:ext cx="316877" cy="297766"/>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0" name="椭圆 15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4" name="组合 160"/>
          <p:cNvGrpSpPr/>
          <p:nvPr/>
        </p:nvGrpSpPr>
        <p:grpSpPr>
          <a:xfrm>
            <a:off x="117164" y="4748006"/>
            <a:ext cx="158438" cy="148883"/>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3" name="椭圆 16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cxnSp>
        <p:nvCxnSpPr>
          <p:cNvPr id="164" name="直接连接符 163"/>
          <p:cNvCxnSpPr/>
          <p:nvPr/>
        </p:nvCxnSpPr>
        <p:spPr>
          <a:xfrm>
            <a:off x="6114500" y="1071667"/>
            <a:ext cx="0" cy="241527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6042492" y="994117"/>
            <a:ext cx="144016" cy="144016"/>
            <a:chOff x="4971660" y="1569718"/>
            <a:chExt cx="144016" cy="144016"/>
          </a:xfrm>
          <a:solidFill>
            <a:schemeClr val="bg1"/>
          </a:solidFill>
        </p:grpSpPr>
        <p:sp>
          <p:nvSpPr>
            <p:cNvPr id="166" name="椭圆 165"/>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67" name="椭圆 166"/>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6" name="组合 167"/>
          <p:cNvGrpSpPr/>
          <p:nvPr/>
        </p:nvGrpSpPr>
        <p:grpSpPr>
          <a:xfrm>
            <a:off x="6042492" y="1391906"/>
            <a:ext cx="144016" cy="144016"/>
            <a:chOff x="4971660" y="1569718"/>
            <a:chExt cx="144016" cy="144016"/>
          </a:xfrm>
          <a:solidFill>
            <a:schemeClr val="bg1"/>
          </a:solidFill>
        </p:grpSpPr>
        <p:sp>
          <p:nvSpPr>
            <p:cNvPr id="169" name="椭圆 168"/>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70" name="椭圆 169"/>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7" name="组合 171"/>
          <p:cNvGrpSpPr/>
          <p:nvPr/>
        </p:nvGrpSpPr>
        <p:grpSpPr>
          <a:xfrm>
            <a:off x="6042492" y="1789695"/>
            <a:ext cx="144016" cy="144016"/>
            <a:chOff x="4971660" y="1569718"/>
            <a:chExt cx="144016" cy="144016"/>
          </a:xfrm>
          <a:solidFill>
            <a:schemeClr val="bg1"/>
          </a:solidFill>
        </p:grpSpPr>
        <p:sp>
          <p:nvSpPr>
            <p:cNvPr id="173" name="椭圆 172"/>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74" name="椭圆 173"/>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8" name="组合 174"/>
          <p:cNvGrpSpPr/>
          <p:nvPr/>
        </p:nvGrpSpPr>
        <p:grpSpPr>
          <a:xfrm>
            <a:off x="6042492" y="2187484"/>
            <a:ext cx="144016" cy="144016"/>
            <a:chOff x="4971660" y="1569718"/>
            <a:chExt cx="144016" cy="144016"/>
          </a:xfrm>
          <a:solidFill>
            <a:schemeClr val="bg1"/>
          </a:solidFill>
        </p:grpSpPr>
        <p:sp>
          <p:nvSpPr>
            <p:cNvPr id="176" name="椭圆 175"/>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77" name="椭圆 176"/>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9" name="组合 177"/>
          <p:cNvGrpSpPr/>
          <p:nvPr/>
        </p:nvGrpSpPr>
        <p:grpSpPr>
          <a:xfrm>
            <a:off x="6042492" y="2585273"/>
            <a:ext cx="144016" cy="144016"/>
            <a:chOff x="4971660" y="1569718"/>
            <a:chExt cx="144016" cy="144016"/>
          </a:xfrm>
          <a:solidFill>
            <a:schemeClr val="bg1"/>
          </a:solidFill>
        </p:grpSpPr>
        <p:sp>
          <p:nvSpPr>
            <p:cNvPr id="179" name="椭圆 178"/>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80" name="椭圆 179"/>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20" name="组合 180"/>
          <p:cNvGrpSpPr/>
          <p:nvPr/>
        </p:nvGrpSpPr>
        <p:grpSpPr>
          <a:xfrm>
            <a:off x="6042492" y="2983062"/>
            <a:ext cx="144016" cy="144016"/>
            <a:chOff x="4971660" y="1569718"/>
            <a:chExt cx="144016" cy="144016"/>
          </a:xfrm>
          <a:solidFill>
            <a:schemeClr val="bg1"/>
          </a:solidFill>
        </p:grpSpPr>
        <p:sp>
          <p:nvSpPr>
            <p:cNvPr id="182" name="椭圆 181"/>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83" name="椭圆 182"/>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21" name="组合 183"/>
          <p:cNvGrpSpPr/>
          <p:nvPr/>
        </p:nvGrpSpPr>
        <p:grpSpPr>
          <a:xfrm>
            <a:off x="6042492" y="3380848"/>
            <a:ext cx="144016" cy="144016"/>
            <a:chOff x="4971660" y="1569718"/>
            <a:chExt cx="144016" cy="144016"/>
          </a:xfrm>
          <a:solidFill>
            <a:schemeClr val="bg1"/>
          </a:solidFill>
        </p:grpSpPr>
        <p:sp>
          <p:nvSpPr>
            <p:cNvPr id="185" name="椭圆 184"/>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86" name="椭圆 185"/>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187" name="TextBox 186"/>
          <p:cNvSpPr txBox="1"/>
          <p:nvPr/>
        </p:nvSpPr>
        <p:spPr>
          <a:xfrm>
            <a:off x="6249194" y="896144"/>
            <a:ext cx="2590800" cy="2744470"/>
          </a:xfrm>
          <a:prstGeom prst="rect">
            <a:avLst/>
          </a:prstGeom>
          <a:noFill/>
        </p:spPr>
        <p:txBody>
          <a:bodyPr wrap="square" lIns="68571" tIns="34285" rIns="68571" bIns="34285" rtlCol="0">
            <a:spAutoFit/>
          </a:bodyPr>
          <a:lstStyle/>
          <a:p>
            <a:pPr algn="l">
              <a:lnSpc>
                <a:spcPct val="200000"/>
              </a:lnSpc>
              <a:spcBef>
                <a:spcPts val="600"/>
              </a:spcBef>
              <a:spcAft>
                <a:spcPts val="600"/>
              </a:spcAft>
              <a:buFont typeface="Arial" panose="020B0604020202020204" pitchFamily="34" charset="0"/>
              <a:buChar char="•"/>
            </a:pPr>
            <a:r>
              <a:rPr lang="zh-CN" altLang="zh-CN" dirty="0" smtClean="0">
                <a:solidFill>
                  <a:schemeClr val="bg1">
                    <a:lumMod val="95000"/>
                  </a:schemeClr>
                </a:solidFill>
              </a:rPr>
              <a:t>研究课题的梳</a:t>
            </a:r>
            <a:r>
              <a:rPr lang="zh-CN" altLang="zh-CN" dirty="0" smtClean="0">
                <a:solidFill>
                  <a:schemeClr val="bg1">
                    <a:lumMod val="95000"/>
                  </a:schemeClr>
                </a:solidFill>
              </a:rPr>
              <a:t>理</a:t>
            </a:r>
            <a:endParaRPr lang="en-US" altLang="zh-CN" dirty="0" smtClean="0">
              <a:solidFill>
                <a:schemeClr val="bg1">
                  <a:lumMod val="95000"/>
                </a:schemeClr>
              </a:solidFill>
            </a:endParaRPr>
          </a:p>
          <a:p>
            <a:pPr algn="l">
              <a:lnSpc>
                <a:spcPct val="200000"/>
              </a:lnSpc>
              <a:spcBef>
                <a:spcPts val="600"/>
              </a:spcBef>
              <a:spcAft>
                <a:spcPts val="600"/>
              </a:spcAft>
              <a:buFont typeface="Arial" panose="020B0604020202020204" pitchFamily="34" charset="0"/>
              <a:buChar char="•"/>
            </a:pPr>
            <a:r>
              <a:rPr lang="zh-CN" altLang="zh-CN" dirty="0" smtClean="0">
                <a:solidFill>
                  <a:schemeClr val="bg1">
                    <a:lumMod val="95000"/>
                  </a:schemeClr>
                </a:solidFill>
              </a:rPr>
              <a:t>研究人员的分</a:t>
            </a:r>
            <a:r>
              <a:rPr lang="zh-CN" altLang="zh-CN" dirty="0" smtClean="0">
                <a:solidFill>
                  <a:schemeClr val="bg1">
                    <a:lumMod val="95000"/>
                  </a:schemeClr>
                </a:solidFill>
              </a:rPr>
              <a:t>工</a:t>
            </a:r>
            <a:endParaRPr lang="en-US" altLang="zh-CN" dirty="0" smtClean="0">
              <a:solidFill>
                <a:schemeClr val="bg1">
                  <a:lumMod val="95000"/>
                </a:schemeClr>
              </a:solidFill>
            </a:endParaRPr>
          </a:p>
          <a:p>
            <a:pPr algn="l">
              <a:lnSpc>
                <a:spcPct val="200000"/>
              </a:lnSpc>
              <a:spcBef>
                <a:spcPts val="600"/>
              </a:spcBef>
              <a:spcAft>
                <a:spcPts val="600"/>
              </a:spcAft>
              <a:buFont typeface="Arial" panose="020B0604020202020204" pitchFamily="34" charset="0"/>
              <a:buChar char="•"/>
            </a:pPr>
            <a:r>
              <a:rPr lang="zh-CN" altLang="zh-CN" dirty="0" smtClean="0">
                <a:solidFill>
                  <a:schemeClr val="bg1">
                    <a:lumMod val="95000"/>
                  </a:schemeClr>
                </a:solidFill>
              </a:rPr>
              <a:t>研究过</a:t>
            </a:r>
            <a:r>
              <a:rPr lang="zh-CN" altLang="zh-CN" dirty="0" smtClean="0">
                <a:solidFill>
                  <a:schemeClr val="bg1">
                    <a:lumMod val="95000"/>
                  </a:schemeClr>
                </a:solidFill>
              </a:rPr>
              <a:t>程</a:t>
            </a:r>
            <a:endParaRPr lang="en-US" altLang="zh-CN" dirty="0" smtClean="0">
              <a:solidFill>
                <a:schemeClr val="bg1">
                  <a:lumMod val="95000"/>
                </a:schemeClr>
              </a:solidFill>
            </a:endParaRPr>
          </a:p>
          <a:p>
            <a:pPr algn="l">
              <a:lnSpc>
                <a:spcPct val="200000"/>
              </a:lnSpc>
              <a:spcBef>
                <a:spcPts val="600"/>
              </a:spcBef>
              <a:spcAft>
                <a:spcPts val="600"/>
              </a:spcAft>
              <a:buFont typeface="Arial" panose="020B0604020202020204" pitchFamily="34" charset="0"/>
              <a:buChar char="•"/>
            </a:pPr>
            <a:r>
              <a:rPr lang="zh-CN" altLang="zh-CN" dirty="0" smtClean="0">
                <a:solidFill>
                  <a:schemeClr val="bg1">
                    <a:lumMod val="95000"/>
                  </a:schemeClr>
                </a:solidFill>
              </a:rPr>
              <a:t>研究成果预期</a:t>
            </a:r>
            <a:endParaRPr lang="en-US" altLang="zh-CN" b="0" dirty="0" smtClean="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22" name="组合 71"/>
          <p:cNvGrpSpPr/>
          <p:nvPr/>
        </p:nvGrpSpPr>
        <p:grpSpPr>
          <a:xfrm>
            <a:off x="991394" y="896144"/>
            <a:ext cx="2134459" cy="2145641"/>
            <a:chOff x="610393" y="2729597"/>
            <a:chExt cx="1380853" cy="1388087"/>
          </a:xfrm>
        </p:grpSpPr>
        <p:grpSp>
          <p:nvGrpSpPr>
            <p:cNvPr id="23" name="组合 72"/>
            <p:cNvGrpSpPr/>
            <p:nvPr/>
          </p:nvGrpSpPr>
          <p:grpSpPr>
            <a:xfrm>
              <a:off x="789153" y="2729597"/>
              <a:ext cx="1202093" cy="1388087"/>
              <a:chOff x="3273692" y="1099961"/>
              <a:chExt cx="1202093" cy="1388087"/>
            </a:xfrm>
          </p:grpSpPr>
          <p:sp>
            <p:nvSpPr>
              <p:cNvPr id="75"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76"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77"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74" name="TextBox 73"/>
            <p:cNvSpPr txBox="1"/>
            <p:nvPr/>
          </p:nvSpPr>
          <p:spPr>
            <a:xfrm>
              <a:off x="610393" y="2828190"/>
              <a:ext cx="948647" cy="438044"/>
            </a:xfrm>
            <a:prstGeom prst="rect">
              <a:avLst/>
            </a:prstGeom>
            <a:noFill/>
          </p:spPr>
          <p:txBody>
            <a:bodyPr wrap="square" rtlCol="0">
              <a:spAutoFit/>
            </a:bodyPr>
            <a:lstStyle/>
            <a:p>
              <a:r>
                <a:rPr lang="en-US" altLang="zh-CN" sz="3800" dirty="0" smtClean="0">
                  <a:solidFill>
                    <a:srgbClr val="FFFFFF"/>
                  </a:solidFill>
                  <a:latin typeface="Agency FB" panose="020B0503020202020204" pitchFamily="34" charset="0"/>
                </a:rPr>
                <a:t>03</a:t>
              </a:r>
              <a:endParaRPr lang="zh-CN" altLang="en-US" sz="3800" dirty="0">
                <a:solidFill>
                  <a:srgbClr val="FFFFFF"/>
                </a:solidFill>
                <a:latin typeface="Agency FB" panose="020B0503020202020204" pitchFamily="34" charset="0"/>
              </a:endParaRPr>
            </a:p>
          </p:txBody>
        </p:sp>
      </p:grpSp>
      <p:sp>
        <p:nvSpPr>
          <p:cNvPr id="79" name="Rectangle 4"/>
          <p:cNvSpPr txBox="1">
            <a:spLocks noChangeArrowheads="1"/>
          </p:cNvSpPr>
          <p:nvPr/>
        </p:nvSpPr>
        <p:spPr bwMode="auto">
          <a:xfrm>
            <a:off x="1219994" y="3105944"/>
            <a:ext cx="19812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zh-CN" altLang="zh-CN" sz="1800" dirty="0" smtClean="0">
                <a:latin typeface="黑体" panose="02010609060101010101" pitchFamily="49" charset="-122"/>
                <a:ea typeface="黑体" panose="02010609060101010101" pitchFamily="49" charset="-122"/>
              </a:rPr>
              <a:t>研究内容的分工与落实</a:t>
            </a:r>
            <a:endParaRPr kumimoji="0" lang="zh-CN" altLang="en-US" sz="1800" b="0" i="0" u="none" strike="noStrike" kern="0" cap="none" spc="0" normalizeH="0" baseline="0" noProof="0" dirty="0" smtClean="0">
              <a:ln>
                <a:noFill/>
              </a:ln>
              <a:solidFill>
                <a:schemeClr val="bg1">
                  <a:lumMod val="95000"/>
                </a:schemeClr>
              </a:solidFill>
              <a:effectLst/>
              <a:uLnTx/>
              <a:uFillTx/>
              <a:latin typeface="黑体" panose="02010609060101010101" pitchFamily="49" charset="-122"/>
              <a:ea typeface="黑体" panose="02010609060101010101" pitchFamily="49" charset="-122"/>
            </a:endParaRPr>
          </a:p>
        </p:txBody>
      </p:sp>
      <p:sp>
        <p:nvSpPr>
          <p:cNvPr id="81"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pic>
        <p:nvPicPr>
          <p:cNvPr id="83" name="Picture 2"/>
          <p:cNvPicPr>
            <a:picLocks noChangeAspect="1" noChangeArrowheads="1"/>
          </p:cNvPicPr>
          <p:nvPr/>
        </p:nvPicPr>
        <p:blipFill>
          <a:blip r:embed="rId1" cstate="print"/>
          <a:srcRect/>
          <a:stretch>
            <a:fillRect/>
          </a:stretch>
        </p:blipFill>
        <p:spPr bwMode="auto">
          <a:xfrm>
            <a:off x="8382794" y="134144"/>
            <a:ext cx="433887" cy="362744"/>
          </a:xfrm>
          <a:prstGeom prst="rect">
            <a:avLst/>
          </a:prstGeom>
          <a:noFill/>
          <a:ln w="9525">
            <a:noFill/>
            <a:miter lim="800000"/>
            <a:headEnd/>
            <a:tailEnd/>
          </a:ln>
        </p:spPr>
      </p:pic>
      <p:grpSp>
        <p:nvGrpSpPr>
          <p:cNvPr id="24" name="组合 79"/>
          <p:cNvGrpSpPr/>
          <p:nvPr/>
        </p:nvGrpSpPr>
        <p:grpSpPr>
          <a:xfrm>
            <a:off x="1753394" y="1658144"/>
            <a:ext cx="838200" cy="621643"/>
            <a:chOff x="5699322" y="3963624"/>
            <a:chExt cx="132182" cy="132201"/>
          </a:xfrm>
          <a:solidFill>
            <a:srgbClr val="777777"/>
          </a:solidFill>
        </p:grpSpPr>
        <p:sp>
          <p:nvSpPr>
            <p:cNvPr id="82" name="Freeform 412"/>
            <p:cNvSpPr>
              <a:spLocks noEditPoints="1"/>
            </p:cNvSpPr>
            <p:nvPr/>
          </p:nvSpPr>
          <p:spPr bwMode="auto">
            <a:xfrm>
              <a:off x="5781489" y="3963624"/>
              <a:ext cx="50015" cy="50022"/>
            </a:xfrm>
            <a:custGeom>
              <a:avLst/>
              <a:gdLst>
                <a:gd name="T0" fmla="*/ 105 w 108"/>
                <a:gd name="T1" fmla="*/ 44 h 108"/>
                <a:gd name="T2" fmla="*/ 89 w 108"/>
                <a:gd name="T3" fmla="*/ 41 h 108"/>
                <a:gd name="T4" fmla="*/ 88 w 108"/>
                <a:gd name="T5" fmla="*/ 38 h 108"/>
                <a:gd name="T6" fmla="*/ 97 w 108"/>
                <a:gd name="T7" fmla="*/ 25 h 108"/>
                <a:gd name="T8" fmla="*/ 96 w 108"/>
                <a:gd name="T9" fmla="*/ 20 h 108"/>
                <a:gd name="T10" fmla="*/ 87 w 108"/>
                <a:gd name="T11" fmla="*/ 11 h 108"/>
                <a:gd name="T12" fmla="*/ 83 w 108"/>
                <a:gd name="T13" fmla="*/ 11 h 108"/>
                <a:gd name="T14" fmla="*/ 69 w 108"/>
                <a:gd name="T15" fmla="*/ 20 h 108"/>
                <a:gd name="T16" fmla="*/ 66 w 108"/>
                <a:gd name="T17" fmla="*/ 19 h 108"/>
                <a:gd name="T18" fmla="*/ 64 w 108"/>
                <a:gd name="T19" fmla="*/ 3 h 108"/>
                <a:gd name="T20" fmla="*/ 60 w 108"/>
                <a:gd name="T21" fmla="*/ 0 h 108"/>
                <a:gd name="T22" fmla="*/ 48 w 108"/>
                <a:gd name="T23" fmla="*/ 0 h 108"/>
                <a:gd name="T24" fmla="*/ 44 w 108"/>
                <a:gd name="T25" fmla="*/ 3 h 108"/>
                <a:gd name="T26" fmla="*/ 41 w 108"/>
                <a:gd name="T27" fmla="*/ 19 h 108"/>
                <a:gd name="T28" fmla="*/ 38 w 108"/>
                <a:gd name="T29" fmla="*/ 20 h 108"/>
                <a:gd name="T30" fmla="*/ 25 w 108"/>
                <a:gd name="T31" fmla="*/ 11 h 108"/>
                <a:gd name="T32" fmla="*/ 20 w 108"/>
                <a:gd name="T33" fmla="*/ 11 h 108"/>
                <a:gd name="T34" fmla="*/ 11 w 108"/>
                <a:gd name="T35" fmla="*/ 20 h 108"/>
                <a:gd name="T36" fmla="*/ 11 w 108"/>
                <a:gd name="T37" fmla="*/ 25 h 108"/>
                <a:gd name="T38" fmla="*/ 20 w 108"/>
                <a:gd name="T39" fmla="*/ 38 h 108"/>
                <a:gd name="T40" fmla="*/ 19 w 108"/>
                <a:gd name="T41" fmla="*/ 41 h 108"/>
                <a:gd name="T42" fmla="*/ 3 w 108"/>
                <a:gd name="T43" fmla="*/ 44 h 108"/>
                <a:gd name="T44" fmla="*/ 0 w 108"/>
                <a:gd name="T45" fmla="*/ 48 h 108"/>
                <a:gd name="T46" fmla="*/ 0 w 108"/>
                <a:gd name="T47" fmla="*/ 60 h 108"/>
                <a:gd name="T48" fmla="*/ 3 w 108"/>
                <a:gd name="T49" fmla="*/ 64 h 108"/>
                <a:gd name="T50" fmla="*/ 19 w 108"/>
                <a:gd name="T51" fmla="*/ 67 h 108"/>
                <a:gd name="T52" fmla="*/ 20 w 108"/>
                <a:gd name="T53" fmla="*/ 69 h 108"/>
                <a:gd name="T54" fmla="*/ 11 w 108"/>
                <a:gd name="T55" fmla="*/ 83 h 108"/>
                <a:gd name="T56" fmla="*/ 11 w 108"/>
                <a:gd name="T57" fmla="*/ 88 h 108"/>
                <a:gd name="T58" fmla="*/ 20 w 108"/>
                <a:gd name="T59" fmla="*/ 96 h 108"/>
                <a:gd name="T60" fmla="*/ 25 w 108"/>
                <a:gd name="T61" fmla="*/ 97 h 108"/>
                <a:gd name="T62" fmla="*/ 38 w 108"/>
                <a:gd name="T63" fmla="*/ 88 h 108"/>
                <a:gd name="T64" fmla="*/ 41 w 108"/>
                <a:gd name="T65" fmla="*/ 89 h 108"/>
                <a:gd name="T66" fmla="*/ 44 w 108"/>
                <a:gd name="T67" fmla="*/ 105 h 108"/>
                <a:gd name="T68" fmla="*/ 48 w 108"/>
                <a:gd name="T69" fmla="*/ 108 h 108"/>
                <a:gd name="T70" fmla="*/ 60 w 108"/>
                <a:gd name="T71" fmla="*/ 108 h 108"/>
                <a:gd name="T72" fmla="*/ 64 w 108"/>
                <a:gd name="T73" fmla="*/ 105 h 108"/>
                <a:gd name="T74" fmla="*/ 66 w 108"/>
                <a:gd name="T75" fmla="*/ 89 h 108"/>
                <a:gd name="T76" fmla="*/ 69 w 108"/>
                <a:gd name="T77" fmla="*/ 88 h 108"/>
                <a:gd name="T78" fmla="*/ 83 w 108"/>
                <a:gd name="T79" fmla="*/ 97 h 108"/>
                <a:gd name="T80" fmla="*/ 87 w 108"/>
                <a:gd name="T81" fmla="*/ 96 h 108"/>
                <a:gd name="T82" fmla="*/ 96 w 108"/>
                <a:gd name="T83" fmla="*/ 88 h 108"/>
                <a:gd name="T84" fmla="*/ 97 w 108"/>
                <a:gd name="T85" fmla="*/ 83 h 108"/>
                <a:gd name="T86" fmla="*/ 88 w 108"/>
                <a:gd name="T87" fmla="*/ 69 h 108"/>
                <a:gd name="T88" fmla="*/ 89 w 108"/>
                <a:gd name="T89" fmla="*/ 67 h 108"/>
                <a:gd name="T90" fmla="*/ 105 w 108"/>
                <a:gd name="T91" fmla="*/ 64 h 108"/>
                <a:gd name="T92" fmla="*/ 108 w 108"/>
                <a:gd name="T93" fmla="*/ 60 h 108"/>
                <a:gd name="T94" fmla="*/ 108 w 108"/>
                <a:gd name="T95" fmla="*/ 48 h 108"/>
                <a:gd name="T96" fmla="*/ 105 w 108"/>
                <a:gd name="T97" fmla="*/ 44 h 108"/>
                <a:gd name="T98" fmla="*/ 54 w 108"/>
                <a:gd name="T99" fmla="*/ 71 h 108"/>
                <a:gd name="T100" fmla="*/ 37 w 108"/>
                <a:gd name="T101" fmla="*/ 54 h 108"/>
                <a:gd name="T102" fmla="*/ 54 w 108"/>
                <a:gd name="T103" fmla="*/ 37 h 108"/>
                <a:gd name="T104" fmla="*/ 71 w 108"/>
                <a:gd name="T105" fmla="*/ 54 h 108"/>
                <a:gd name="T106" fmla="*/ 54 w 108"/>
                <a:gd name="T107" fmla="*/ 7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84" name="Freeform 413"/>
            <p:cNvSpPr>
              <a:spLocks noEditPoints="1"/>
            </p:cNvSpPr>
            <p:nvPr/>
          </p:nvSpPr>
          <p:spPr bwMode="auto">
            <a:xfrm>
              <a:off x="5699322" y="3996972"/>
              <a:ext cx="98839" cy="98853"/>
            </a:xfrm>
            <a:custGeom>
              <a:avLst/>
              <a:gdLst>
                <a:gd name="T0" fmla="*/ 210 w 216"/>
                <a:gd name="T1" fmla="*/ 89 h 216"/>
                <a:gd name="T2" fmla="*/ 178 w 216"/>
                <a:gd name="T3" fmla="*/ 83 h 216"/>
                <a:gd name="T4" fmla="*/ 176 w 216"/>
                <a:gd name="T5" fmla="*/ 77 h 216"/>
                <a:gd name="T6" fmla="*/ 194 w 216"/>
                <a:gd name="T7" fmla="*/ 49 h 216"/>
                <a:gd name="T8" fmla="*/ 193 w 216"/>
                <a:gd name="T9" fmla="*/ 41 h 216"/>
                <a:gd name="T10" fmla="*/ 175 w 216"/>
                <a:gd name="T11" fmla="*/ 23 h 216"/>
                <a:gd name="T12" fmla="*/ 167 w 216"/>
                <a:gd name="T13" fmla="*/ 22 h 216"/>
                <a:gd name="T14" fmla="*/ 139 w 216"/>
                <a:gd name="T15" fmla="*/ 40 h 216"/>
                <a:gd name="T16" fmla="*/ 133 w 216"/>
                <a:gd name="T17" fmla="*/ 38 h 216"/>
                <a:gd name="T18" fmla="*/ 127 w 216"/>
                <a:gd name="T19" fmla="*/ 6 h 216"/>
                <a:gd name="T20" fmla="*/ 121 w 216"/>
                <a:gd name="T21" fmla="*/ 0 h 216"/>
                <a:gd name="T22" fmla="*/ 95 w 216"/>
                <a:gd name="T23" fmla="*/ 0 h 216"/>
                <a:gd name="T24" fmla="*/ 89 w 216"/>
                <a:gd name="T25" fmla="*/ 6 h 216"/>
                <a:gd name="T26" fmla="*/ 83 w 216"/>
                <a:gd name="T27" fmla="*/ 38 h 216"/>
                <a:gd name="T28" fmla="*/ 77 w 216"/>
                <a:gd name="T29" fmla="*/ 40 h 216"/>
                <a:gd name="T30" fmla="*/ 49 w 216"/>
                <a:gd name="T31" fmla="*/ 22 h 216"/>
                <a:gd name="T32" fmla="*/ 41 w 216"/>
                <a:gd name="T33" fmla="*/ 23 h 216"/>
                <a:gd name="T34" fmla="*/ 23 w 216"/>
                <a:gd name="T35" fmla="*/ 41 h 216"/>
                <a:gd name="T36" fmla="*/ 22 w 216"/>
                <a:gd name="T37" fmla="*/ 49 h 216"/>
                <a:gd name="T38" fmla="*/ 40 w 216"/>
                <a:gd name="T39" fmla="*/ 77 h 216"/>
                <a:gd name="T40" fmla="*/ 38 w 216"/>
                <a:gd name="T41" fmla="*/ 83 h 216"/>
                <a:gd name="T42" fmla="*/ 6 w 216"/>
                <a:gd name="T43" fmla="*/ 89 h 216"/>
                <a:gd name="T44" fmla="*/ 0 w 216"/>
                <a:gd name="T45" fmla="*/ 95 h 216"/>
                <a:gd name="T46" fmla="*/ 0 w 216"/>
                <a:gd name="T47" fmla="*/ 121 h 216"/>
                <a:gd name="T48" fmla="*/ 6 w 216"/>
                <a:gd name="T49" fmla="*/ 127 h 216"/>
                <a:gd name="T50" fmla="*/ 38 w 216"/>
                <a:gd name="T51" fmla="*/ 133 h 216"/>
                <a:gd name="T52" fmla="*/ 40 w 216"/>
                <a:gd name="T53" fmla="*/ 139 h 216"/>
                <a:gd name="T54" fmla="*/ 22 w 216"/>
                <a:gd name="T55" fmla="*/ 167 h 216"/>
                <a:gd name="T56" fmla="*/ 23 w 216"/>
                <a:gd name="T57" fmla="*/ 175 h 216"/>
                <a:gd name="T58" fmla="*/ 41 w 216"/>
                <a:gd name="T59" fmla="*/ 193 h 216"/>
                <a:gd name="T60" fmla="*/ 49 w 216"/>
                <a:gd name="T61" fmla="*/ 194 h 216"/>
                <a:gd name="T62" fmla="*/ 77 w 216"/>
                <a:gd name="T63" fmla="*/ 176 h 216"/>
                <a:gd name="T64" fmla="*/ 83 w 216"/>
                <a:gd name="T65" fmla="*/ 178 h 216"/>
                <a:gd name="T66" fmla="*/ 89 w 216"/>
                <a:gd name="T67" fmla="*/ 210 h 216"/>
                <a:gd name="T68" fmla="*/ 95 w 216"/>
                <a:gd name="T69" fmla="*/ 216 h 216"/>
                <a:gd name="T70" fmla="*/ 121 w 216"/>
                <a:gd name="T71" fmla="*/ 216 h 216"/>
                <a:gd name="T72" fmla="*/ 127 w 216"/>
                <a:gd name="T73" fmla="*/ 210 h 216"/>
                <a:gd name="T74" fmla="*/ 133 w 216"/>
                <a:gd name="T75" fmla="*/ 178 h 216"/>
                <a:gd name="T76" fmla="*/ 139 w 216"/>
                <a:gd name="T77" fmla="*/ 176 h 216"/>
                <a:gd name="T78" fmla="*/ 167 w 216"/>
                <a:gd name="T79" fmla="*/ 194 h 216"/>
                <a:gd name="T80" fmla="*/ 175 w 216"/>
                <a:gd name="T81" fmla="*/ 193 h 216"/>
                <a:gd name="T82" fmla="*/ 193 w 216"/>
                <a:gd name="T83" fmla="*/ 175 h 216"/>
                <a:gd name="T84" fmla="*/ 194 w 216"/>
                <a:gd name="T85" fmla="*/ 167 h 216"/>
                <a:gd name="T86" fmla="*/ 176 w 216"/>
                <a:gd name="T87" fmla="*/ 139 h 216"/>
                <a:gd name="T88" fmla="*/ 178 w 216"/>
                <a:gd name="T89" fmla="*/ 133 h 216"/>
                <a:gd name="T90" fmla="*/ 210 w 216"/>
                <a:gd name="T91" fmla="*/ 127 h 216"/>
                <a:gd name="T92" fmla="*/ 216 w 216"/>
                <a:gd name="T93" fmla="*/ 121 h 216"/>
                <a:gd name="T94" fmla="*/ 216 w 216"/>
                <a:gd name="T95" fmla="*/ 95 h 216"/>
                <a:gd name="T96" fmla="*/ 210 w 216"/>
                <a:gd name="T97" fmla="*/ 89 h 216"/>
                <a:gd name="T98" fmla="*/ 108 w 216"/>
                <a:gd name="T99" fmla="*/ 147 h 216"/>
                <a:gd name="T100" fmla="*/ 69 w 216"/>
                <a:gd name="T101" fmla="*/ 108 h 216"/>
                <a:gd name="T102" fmla="*/ 108 w 216"/>
                <a:gd name="T103" fmla="*/ 69 h 216"/>
                <a:gd name="T104" fmla="*/ 147 w 216"/>
                <a:gd name="T105" fmla="*/ 108 h 216"/>
                <a:gd name="T106" fmla="*/ 108 w 216"/>
                <a:gd name="T107" fmla="*/ 1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pic>
        <p:nvPicPr>
          <p:cNvPr id="25" name="图片 24"/>
          <p:cNvPicPr>
            <a:picLocks noChangeAspect="1"/>
          </p:cNvPicPr>
          <p:nvPr/>
        </p:nvPicPr>
        <p:blipFill>
          <a:blip r:embed="rId2"/>
          <a:stretch>
            <a:fillRect/>
          </a:stretch>
        </p:blipFill>
        <p:spPr>
          <a:xfrm>
            <a:off x="3201035" y="1228090"/>
            <a:ext cx="2743835" cy="20631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3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7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1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 calcmode="lin" valueType="num">
                                      <p:cBhvr>
                                        <p:cTn id="33" dur="500" fill="hold"/>
                                        <p:tgtEl>
                                          <p:spTgt spid="6"/>
                                        </p:tgtEl>
                                        <p:attrNameLst>
                                          <p:attrName>ppt_x</p:attrName>
                                        </p:attrNameLst>
                                      </p:cBhvr>
                                      <p:tavLst>
                                        <p:tav tm="0">
                                          <p:val>
                                            <p:fltVal val="0.5"/>
                                          </p:val>
                                        </p:tav>
                                        <p:tav tm="100000">
                                          <p:val>
                                            <p:strVal val="#ppt_x"/>
                                          </p:val>
                                        </p:tav>
                                      </p:tavLst>
                                    </p:anim>
                                    <p:anim calcmode="lin" valueType="num">
                                      <p:cBhvr>
                                        <p:cTn id="34" dur="500" fill="hold"/>
                                        <p:tgtEl>
                                          <p:spTgt spid="6"/>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60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 calcmode="lin" valueType="num">
                                      <p:cBhvr>
                                        <p:cTn id="39" dur="500" fill="hold"/>
                                        <p:tgtEl>
                                          <p:spTgt spid="7"/>
                                        </p:tgtEl>
                                        <p:attrNameLst>
                                          <p:attrName>ppt_x</p:attrName>
                                        </p:attrNameLst>
                                      </p:cBhvr>
                                      <p:tavLst>
                                        <p:tav tm="0">
                                          <p:val>
                                            <p:fltVal val="0.5"/>
                                          </p:val>
                                        </p:tav>
                                        <p:tav tm="100000">
                                          <p:val>
                                            <p:strVal val="#ppt_x"/>
                                          </p:val>
                                        </p:tav>
                                      </p:tavLst>
                                    </p:anim>
                                    <p:anim calcmode="lin" valueType="num">
                                      <p:cBhvr>
                                        <p:cTn id="40" dur="500" fill="hold"/>
                                        <p:tgtEl>
                                          <p:spTgt spid="7"/>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30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ppt_x</p:attrName>
                                        </p:attrNameLst>
                                      </p:cBhvr>
                                      <p:tavLst>
                                        <p:tav tm="0">
                                          <p:val>
                                            <p:fltVal val="0.5"/>
                                          </p:val>
                                        </p:tav>
                                        <p:tav tm="100000">
                                          <p:val>
                                            <p:strVal val="#ppt_x"/>
                                          </p:val>
                                        </p:tav>
                                      </p:tavLst>
                                    </p:anim>
                                    <p:anim calcmode="lin" valueType="num">
                                      <p:cBhvr>
                                        <p:cTn id="46" dur="500" fill="hold"/>
                                        <p:tgtEl>
                                          <p:spTgt spid="8"/>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6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ppt_x</p:attrName>
                                        </p:attrNameLst>
                                      </p:cBhvr>
                                      <p:tavLst>
                                        <p:tav tm="0">
                                          <p:val>
                                            <p:fltVal val="0.5"/>
                                          </p:val>
                                        </p:tav>
                                        <p:tav tm="100000">
                                          <p:val>
                                            <p:strVal val="#ppt_x"/>
                                          </p:val>
                                        </p:tav>
                                      </p:tavLst>
                                    </p:anim>
                                    <p:anim calcmode="lin" valueType="num">
                                      <p:cBhvr>
                                        <p:cTn id="58" dur="500" fill="hold"/>
                                        <p:tgtEl>
                                          <p:spTgt spid="10"/>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ppt_x</p:attrName>
                                        </p:attrNameLst>
                                      </p:cBhvr>
                                      <p:tavLst>
                                        <p:tav tm="0">
                                          <p:val>
                                            <p:fltVal val="0.5"/>
                                          </p:val>
                                        </p:tav>
                                        <p:tav tm="100000">
                                          <p:val>
                                            <p:strVal val="#ppt_x"/>
                                          </p:val>
                                        </p:tav>
                                      </p:tavLst>
                                    </p:anim>
                                    <p:anim calcmode="lin" valueType="num">
                                      <p:cBhvr>
                                        <p:cTn id="64" dur="500" fill="hold"/>
                                        <p:tgtEl>
                                          <p:spTgt spid="11"/>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 calcmode="lin" valueType="num">
                                      <p:cBhvr>
                                        <p:cTn id="69" dur="500" fill="hold"/>
                                        <p:tgtEl>
                                          <p:spTgt spid="12"/>
                                        </p:tgtEl>
                                        <p:attrNameLst>
                                          <p:attrName>ppt_x</p:attrName>
                                        </p:attrNameLst>
                                      </p:cBhvr>
                                      <p:tavLst>
                                        <p:tav tm="0">
                                          <p:val>
                                            <p:fltVal val="0.5"/>
                                          </p:val>
                                        </p:tav>
                                        <p:tav tm="100000">
                                          <p:val>
                                            <p:strVal val="#ppt_x"/>
                                          </p:val>
                                        </p:tav>
                                      </p:tavLst>
                                    </p:anim>
                                    <p:anim calcmode="lin" valueType="num">
                                      <p:cBhvr>
                                        <p:cTn id="70" dur="500" fill="hold"/>
                                        <p:tgtEl>
                                          <p:spTgt spid="12"/>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ppt_x</p:attrName>
                                        </p:attrNameLst>
                                      </p:cBhvr>
                                      <p:tavLst>
                                        <p:tav tm="0">
                                          <p:val>
                                            <p:fltVal val="0.5"/>
                                          </p:val>
                                        </p:tav>
                                        <p:tav tm="100000">
                                          <p:val>
                                            <p:strVal val="#ppt_x"/>
                                          </p:val>
                                        </p:tav>
                                      </p:tavLst>
                                    </p:anim>
                                    <p:anim calcmode="lin" valueType="num">
                                      <p:cBhvr>
                                        <p:cTn id="76" dur="500" fill="hold"/>
                                        <p:tgtEl>
                                          <p:spTgt spid="13"/>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 calcmode="lin" valueType="num">
                                      <p:cBhvr>
                                        <p:cTn id="81" dur="500" fill="hold"/>
                                        <p:tgtEl>
                                          <p:spTgt spid="14"/>
                                        </p:tgtEl>
                                        <p:attrNameLst>
                                          <p:attrName>ppt_x</p:attrName>
                                        </p:attrNameLst>
                                      </p:cBhvr>
                                      <p:tavLst>
                                        <p:tav tm="0">
                                          <p:val>
                                            <p:fltVal val="0.5"/>
                                          </p:val>
                                        </p:tav>
                                        <p:tav tm="100000">
                                          <p:val>
                                            <p:strVal val="#ppt_x"/>
                                          </p:val>
                                        </p:tav>
                                      </p:tavLst>
                                    </p:anim>
                                    <p:anim calcmode="lin" valueType="num">
                                      <p:cBhvr>
                                        <p:cTn id="82" dur="500" fill="hold"/>
                                        <p:tgtEl>
                                          <p:spTgt spid="14"/>
                                        </p:tgtEl>
                                        <p:attrNameLst>
                                          <p:attrName>ppt_y</p:attrName>
                                        </p:attrNameLst>
                                      </p:cBhvr>
                                      <p:tavLst>
                                        <p:tav tm="0">
                                          <p:val>
                                            <p:fltVal val="0.5"/>
                                          </p:val>
                                        </p:tav>
                                        <p:tav tm="100000">
                                          <p:val>
                                            <p:strVal val="#ppt_y"/>
                                          </p:val>
                                        </p:tav>
                                      </p:tavLst>
                                    </p:anim>
                                  </p:childTnLst>
                                </p:cTn>
                              </p:par>
                              <p:par>
                                <p:cTn id="83" presetID="26" presetClass="emph" presetSubtype="0" repeatCount="3000" fill="hold" nodeType="withEffect">
                                  <p:stCondLst>
                                    <p:cond delay="600"/>
                                  </p:stCondLst>
                                  <p:childTnLst>
                                    <p:animEffect transition="out" filter="fade">
                                      <p:cBhvr>
                                        <p:cTn id="84" dur="500" tmFilter="0, 0; .2, .5; .8, .5; 1, 0"/>
                                        <p:tgtEl>
                                          <p:spTgt spid="2"/>
                                        </p:tgtEl>
                                      </p:cBhvr>
                                    </p:animEffect>
                                    <p:animScale>
                                      <p:cBhvr>
                                        <p:cTn id="85" dur="250" autoRev="1" fill="hold"/>
                                        <p:tgtEl>
                                          <p:spTgt spid="2"/>
                                        </p:tgtEl>
                                      </p:cBhvr>
                                      <p:by x="105000" y="105000"/>
                                    </p:animScale>
                                  </p:childTnLst>
                                </p:cTn>
                              </p:par>
                              <p:par>
                                <p:cTn id="86" presetID="26" presetClass="emph" presetSubtype="0" repeatCount="3000" fill="hold" nodeType="withEffect">
                                  <p:stCondLst>
                                    <p:cond delay="710"/>
                                  </p:stCondLst>
                                  <p:childTnLst>
                                    <p:animEffect transition="out" filter="fade">
                                      <p:cBhvr>
                                        <p:cTn id="87" dur="500" tmFilter="0, 0; .2, .5; .8, .5; 1, 0"/>
                                        <p:tgtEl>
                                          <p:spTgt spid="9"/>
                                        </p:tgtEl>
                                      </p:cBhvr>
                                    </p:animEffect>
                                    <p:animScale>
                                      <p:cBhvr>
                                        <p:cTn id="88" dur="250" autoRev="1" fill="hold"/>
                                        <p:tgtEl>
                                          <p:spTgt spid="9"/>
                                        </p:tgtEl>
                                      </p:cBhvr>
                                      <p:by x="105000" y="105000"/>
                                    </p:animScale>
                                  </p:childTnLst>
                                </p:cTn>
                              </p:par>
                              <p:par>
                                <p:cTn id="89" presetID="26" presetClass="emph" presetSubtype="0" repeatCount="3000" fill="hold" nodeType="withEffect">
                                  <p:stCondLst>
                                    <p:cond delay="410"/>
                                  </p:stCondLst>
                                  <p:childTnLst>
                                    <p:animEffect transition="out" filter="fade">
                                      <p:cBhvr>
                                        <p:cTn id="90" dur="500" tmFilter="0, 0; .2, .5; .8, .5; 1, 0"/>
                                        <p:tgtEl>
                                          <p:spTgt spid="11"/>
                                        </p:tgtEl>
                                      </p:cBhvr>
                                    </p:animEffect>
                                    <p:animScale>
                                      <p:cBhvr>
                                        <p:cTn id="91" dur="250" autoRev="1" fill="hold"/>
                                        <p:tgtEl>
                                          <p:spTgt spid="11"/>
                                        </p:tgtEl>
                                      </p:cBhvr>
                                      <p:by x="105000" y="105000"/>
                                    </p:animScale>
                                  </p:childTnLst>
                                </p:cTn>
                              </p:par>
                              <p:par>
                                <p:cTn id="92" presetID="26" presetClass="emph" presetSubtype="0" repeatCount="3000" fill="hold" nodeType="withEffect">
                                  <p:stCondLst>
                                    <p:cond delay="810"/>
                                  </p:stCondLst>
                                  <p:childTnLst>
                                    <p:animEffect transition="out" filter="fade">
                                      <p:cBhvr>
                                        <p:cTn id="93" dur="500" tmFilter="0, 0; .2, .5; .8, .5; 1, 0"/>
                                        <p:tgtEl>
                                          <p:spTgt spid="12"/>
                                        </p:tgtEl>
                                      </p:cBhvr>
                                    </p:animEffect>
                                    <p:animScale>
                                      <p:cBhvr>
                                        <p:cTn id="94" dur="250" autoRev="1" fill="hold"/>
                                        <p:tgtEl>
                                          <p:spTgt spid="12"/>
                                        </p:tgtEl>
                                      </p:cBhvr>
                                      <p:by x="105000" y="105000"/>
                                    </p:animScale>
                                  </p:childTnLst>
                                </p:cTn>
                              </p:par>
                            </p:childTnLst>
                          </p:cTn>
                        </p:par>
                        <p:par>
                          <p:cTn id="95" fill="hold">
                            <p:stCondLst>
                              <p:cond delay="500"/>
                            </p:stCondLst>
                            <p:childTnLst>
                              <p:par>
                                <p:cTn id="96" presetID="16" presetClass="entr" presetSubtype="42" fill="hold" nodeType="afterEffect">
                                  <p:stCondLst>
                                    <p:cond delay="0"/>
                                  </p:stCondLst>
                                  <p:childTnLst>
                                    <p:set>
                                      <p:cBhvr>
                                        <p:cTn id="97" dur="1" fill="hold">
                                          <p:stCondLst>
                                            <p:cond delay="0"/>
                                          </p:stCondLst>
                                        </p:cTn>
                                        <p:tgtEl>
                                          <p:spTgt spid="164"/>
                                        </p:tgtEl>
                                        <p:attrNameLst>
                                          <p:attrName>style.visibility</p:attrName>
                                        </p:attrNameLst>
                                      </p:cBhvr>
                                      <p:to>
                                        <p:strVal val="visible"/>
                                      </p:to>
                                    </p:set>
                                    <p:animEffect transition="in" filter="barn(outHorizontal)">
                                      <p:cBhvr>
                                        <p:cTn id="98" dur="500"/>
                                        <p:tgtEl>
                                          <p:spTgt spid="164"/>
                                        </p:tgtEl>
                                      </p:cBhvr>
                                    </p:animEffect>
                                  </p:childTnLst>
                                </p:cTn>
                              </p:par>
                            </p:childTnLst>
                          </p:cTn>
                        </p:par>
                        <p:par>
                          <p:cTn id="99" fill="hold">
                            <p:stCondLst>
                              <p:cond delay="1000"/>
                            </p:stCondLst>
                            <p:childTnLst>
                              <p:par>
                                <p:cTn id="100" presetID="23" presetClass="entr" presetSubtype="32" fill="hold" nodeType="afterEffect">
                                  <p:stCondLst>
                                    <p:cond delay="0"/>
                                  </p:stCondLst>
                                  <p:childTnLst>
                                    <p:set>
                                      <p:cBhvr>
                                        <p:cTn id="101" dur="1" fill="hold">
                                          <p:stCondLst>
                                            <p:cond delay="0"/>
                                          </p:stCondLst>
                                        </p:cTn>
                                        <p:tgtEl>
                                          <p:spTgt spid="15"/>
                                        </p:tgtEl>
                                        <p:attrNameLst>
                                          <p:attrName>style.visibility</p:attrName>
                                        </p:attrNameLst>
                                      </p:cBhvr>
                                      <p:to>
                                        <p:strVal val="visible"/>
                                      </p:to>
                                    </p:set>
                                    <p:anim calcmode="lin" valueType="num">
                                      <p:cBhvr>
                                        <p:cTn id="102" dur="500" fill="hold"/>
                                        <p:tgtEl>
                                          <p:spTgt spid="15"/>
                                        </p:tgtEl>
                                        <p:attrNameLst>
                                          <p:attrName>ppt_w</p:attrName>
                                        </p:attrNameLst>
                                      </p:cBhvr>
                                      <p:tavLst>
                                        <p:tav tm="0">
                                          <p:val>
                                            <p:strVal val="4*#ppt_w"/>
                                          </p:val>
                                        </p:tav>
                                        <p:tav tm="100000">
                                          <p:val>
                                            <p:strVal val="#ppt_w"/>
                                          </p:val>
                                        </p:tav>
                                      </p:tavLst>
                                    </p:anim>
                                    <p:anim calcmode="lin" valueType="num">
                                      <p:cBhvr>
                                        <p:cTn id="103" dur="500" fill="hold"/>
                                        <p:tgtEl>
                                          <p:spTgt spid="15"/>
                                        </p:tgtEl>
                                        <p:attrNameLst>
                                          <p:attrName>ppt_h</p:attrName>
                                        </p:attrNameLst>
                                      </p:cBhvr>
                                      <p:tavLst>
                                        <p:tav tm="0">
                                          <p:val>
                                            <p:strVal val="4*#ppt_h"/>
                                          </p:val>
                                        </p:tav>
                                        <p:tav tm="100000">
                                          <p:val>
                                            <p:strVal val="#ppt_h"/>
                                          </p:val>
                                        </p:tav>
                                      </p:tavLst>
                                    </p:anim>
                                  </p:childTnLst>
                                </p:cTn>
                              </p:par>
                              <p:par>
                                <p:cTn id="104" presetID="23" presetClass="entr" presetSubtype="32" fill="hold" nodeType="withEffect">
                                  <p:stCondLst>
                                    <p:cond delay="200"/>
                                  </p:stCondLst>
                                  <p:childTnLst>
                                    <p:set>
                                      <p:cBhvr>
                                        <p:cTn id="105" dur="1" fill="hold">
                                          <p:stCondLst>
                                            <p:cond delay="0"/>
                                          </p:stCondLst>
                                        </p:cTn>
                                        <p:tgtEl>
                                          <p:spTgt spid="16"/>
                                        </p:tgtEl>
                                        <p:attrNameLst>
                                          <p:attrName>style.visibility</p:attrName>
                                        </p:attrNameLst>
                                      </p:cBhvr>
                                      <p:to>
                                        <p:strVal val="visible"/>
                                      </p:to>
                                    </p:set>
                                    <p:anim calcmode="lin" valueType="num">
                                      <p:cBhvr>
                                        <p:cTn id="106" dur="500" fill="hold"/>
                                        <p:tgtEl>
                                          <p:spTgt spid="16"/>
                                        </p:tgtEl>
                                        <p:attrNameLst>
                                          <p:attrName>ppt_w</p:attrName>
                                        </p:attrNameLst>
                                      </p:cBhvr>
                                      <p:tavLst>
                                        <p:tav tm="0">
                                          <p:val>
                                            <p:strVal val="4*#ppt_w"/>
                                          </p:val>
                                        </p:tav>
                                        <p:tav tm="100000">
                                          <p:val>
                                            <p:strVal val="#ppt_w"/>
                                          </p:val>
                                        </p:tav>
                                      </p:tavLst>
                                    </p:anim>
                                    <p:anim calcmode="lin" valueType="num">
                                      <p:cBhvr>
                                        <p:cTn id="107" dur="500" fill="hold"/>
                                        <p:tgtEl>
                                          <p:spTgt spid="16"/>
                                        </p:tgtEl>
                                        <p:attrNameLst>
                                          <p:attrName>ppt_h</p:attrName>
                                        </p:attrNameLst>
                                      </p:cBhvr>
                                      <p:tavLst>
                                        <p:tav tm="0">
                                          <p:val>
                                            <p:strVal val="4*#ppt_h"/>
                                          </p:val>
                                        </p:tav>
                                        <p:tav tm="100000">
                                          <p:val>
                                            <p:strVal val="#ppt_h"/>
                                          </p:val>
                                        </p:tav>
                                      </p:tavLst>
                                    </p:anim>
                                  </p:childTnLst>
                                </p:cTn>
                              </p:par>
                              <p:par>
                                <p:cTn id="108" presetID="23" presetClass="entr" presetSubtype="32" fill="hold" nodeType="withEffect">
                                  <p:stCondLst>
                                    <p:cond delay="200"/>
                                  </p:stCondLst>
                                  <p:childTnLst>
                                    <p:set>
                                      <p:cBhvr>
                                        <p:cTn id="109" dur="1" fill="hold">
                                          <p:stCondLst>
                                            <p:cond delay="0"/>
                                          </p:stCondLst>
                                        </p:cTn>
                                        <p:tgtEl>
                                          <p:spTgt spid="17"/>
                                        </p:tgtEl>
                                        <p:attrNameLst>
                                          <p:attrName>style.visibility</p:attrName>
                                        </p:attrNameLst>
                                      </p:cBhvr>
                                      <p:to>
                                        <p:strVal val="visible"/>
                                      </p:to>
                                    </p:set>
                                    <p:anim calcmode="lin" valueType="num">
                                      <p:cBhvr>
                                        <p:cTn id="110" dur="500" fill="hold"/>
                                        <p:tgtEl>
                                          <p:spTgt spid="17"/>
                                        </p:tgtEl>
                                        <p:attrNameLst>
                                          <p:attrName>ppt_w</p:attrName>
                                        </p:attrNameLst>
                                      </p:cBhvr>
                                      <p:tavLst>
                                        <p:tav tm="0">
                                          <p:val>
                                            <p:strVal val="4*#ppt_w"/>
                                          </p:val>
                                        </p:tav>
                                        <p:tav tm="100000">
                                          <p:val>
                                            <p:strVal val="#ppt_w"/>
                                          </p:val>
                                        </p:tav>
                                      </p:tavLst>
                                    </p:anim>
                                    <p:anim calcmode="lin" valueType="num">
                                      <p:cBhvr>
                                        <p:cTn id="111" dur="500" fill="hold"/>
                                        <p:tgtEl>
                                          <p:spTgt spid="17"/>
                                        </p:tgtEl>
                                        <p:attrNameLst>
                                          <p:attrName>ppt_h</p:attrName>
                                        </p:attrNameLst>
                                      </p:cBhvr>
                                      <p:tavLst>
                                        <p:tav tm="0">
                                          <p:val>
                                            <p:strVal val="4*#ppt_h"/>
                                          </p:val>
                                        </p:tav>
                                        <p:tav tm="100000">
                                          <p:val>
                                            <p:strVal val="#ppt_h"/>
                                          </p:val>
                                        </p:tav>
                                      </p:tavLst>
                                    </p:anim>
                                  </p:childTnLst>
                                </p:cTn>
                              </p:par>
                              <p:par>
                                <p:cTn id="112" presetID="23" presetClass="entr" presetSubtype="32" fill="hold" nodeType="withEffect">
                                  <p:stCondLst>
                                    <p:cond delay="200"/>
                                  </p:stCondLst>
                                  <p:childTnLst>
                                    <p:set>
                                      <p:cBhvr>
                                        <p:cTn id="113" dur="1" fill="hold">
                                          <p:stCondLst>
                                            <p:cond delay="0"/>
                                          </p:stCondLst>
                                        </p:cTn>
                                        <p:tgtEl>
                                          <p:spTgt spid="18"/>
                                        </p:tgtEl>
                                        <p:attrNameLst>
                                          <p:attrName>style.visibility</p:attrName>
                                        </p:attrNameLst>
                                      </p:cBhvr>
                                      <p:to>
                                        <p:strVal val="visible"/>
                                      </p:to>
                                    </p:set>
                                    <p:anim calcmode="lin" valueType="num">
                                      <p:cBhvr>
                                        <p:cTn id="114" dur="500" fill="hold"/>
                                        <p:tgtEl>
                                          <p:spTgt spid="18"/>
                                        </p:tgtEl>
                                        <p:attrNameLst>
                                          <p:attrName>ppt_w</p:attrName>
                                        </p:attrNameLst>
                                      </p:cBhvr>
                                      <p:tavLst>
                                        <p:tav tm="0">
                                          <p:val>
                                            <p:strVal val="4*#ppt_w"/>
                                          </p:val>
                                        </p:tav>
                                        <p:tav tm="100000">
                                          <p:val>
                                            <p:strVal val="#ppt_w"/>
                                          </p:val>
                                        </p:tav>
                                      </p:tavLst>
                                    </p:anim>
                                    <p:anim calcmode="lin" valueType="num">
                                      <p:cBhvr>
                                        <p:cTn id="115" dur="500" fill="hold"/>
                                        <p:tgtEl>
                                          <p:spTgt spid="18"/>
                                        </p:tgtEl>
                                        <p:attrNameLst>
                                          <p:attrName>ppt_h</p:attrName>
                                        </p:attrNameLst>
                                      </p:cBhvr>
                                      <p:tavLst>
                                        <p:tav tm="0">
                                          <p:val>
                                            <p:strVal val="4*#ppt_h"/>
                                          </p:val>
                                        </p:tav>
                                        <p:tav tm="100000">
                                          <p:val>
                                            <p:strVal val="#ppt_h"/>
                                          </p:val>
                                        </p:tav>
                                      </p:tavLst>
                                    </p:anim>
                                  </p:childTnLst>
                                </p:cTn>
                              </p:par>
                              <p:par>
                                <p:cTn id="116" presetID="23" presetClass="entr" presetSubtype="32" fill="hold" nodeType="withEffect">
                                  <p:stCondLst>
                                    <p:cond delay="200"/>
                                  </p:stCondLst>
                                  <p:childTnLst>
                                    <p:set>
                                      <p:cBhvr>
                                        <p:cTn id="117" dur="1" fill="hold">
                                          <p:stCondLst>
                                            <p:cond delay="0"/>
                                          </p:stCondLst>
                                        </p:cTn>
                                        <p:tgtEl>
                                          <p:spTgt spid="19"/>
                                        </p:tgtEl>
                                        <p:attrNameLst>
                                          <p:attrName>style.visibility</p:attrName>
                                        </p:attrNameLst>
                                      </p:cBhvr>
                                      <p:to>
                                        <p:strVal val="visible"/>
                                      </p:to>
                                    </p:set>
                                    <p:anim calcmode="lin" valueType="num">
                                      <p:cBhvr>
                                        <p:cTn id="118" dur="500" fill="hold"/>
                                        <p:tgtEl>
                                          <p:spTgt spid="19"/>
                                        </p:tgtEl>
                                        <p:attrNameLst>
                                          <p:attrName>ppt_w</p:attrName>
                                        </p:attrNameLst>
                                      </p:cBhvr>
                                      <p:tavLst>
                                        <p:tav tm="0">
                                          <p:val>
                                            <p:strVal val="4*#ppt_w"/>
                                          </p:val>
                                        </p:tav>
                                        <p:tav tm="100000">
                                          <p:val>
                                            <p:strVal val="#ppt_w"/>
                                          </p:val>
                                        </p:tav>
                                      </p:tavLst>
                                    </p:anim>
                                    <p:anim calcmode="lin" valueType="num">
                                      <p:cBhvr>
                                        <p:cTn id="119" dur="500" fill="hold"/>
                                        <p:tgtEl>
                                          <p:spTgt spid="19"/>
                                        </p:tgtEl>
                                        <p:attrNameLst>
                                          <p:attrName>ppt_h</p:attrName>
                                        </p:attrNameLst>
                                      </p:cBhvr>
                                      <p:tavLst>
                                        <p:tav tm="0">
                                          <p:val>
                                            <p:strVal val="4*#ppt_h"/>
                                          </p:val>
                                        </p:tav>
                                        <p:tav tm="100000">
                                          <p:val>
                                            <p:strVal val="#ppt_h"/>
                                          </p:val>
                                        </p:tav>
                                      </p:tavLst>
                                    </p:anim>
                                  </p:childTnLst>
                                </p:cTn>
                              </p:par>
                              <p:par>
                                <p:cTn id="120" presetID="23" presetClass="entr" presetSubtype="32" fill="hold" nodeType="withEffect">
                                  <p:stCondLst>
                                    <p:cond delay="200"/>
                                  </p:stCondLst>
                                  <p:childTnLst>
                                    <p:set>
                                      <p:cBhvr>
                                        <p:cTn id="121" dur="1" fill="hold">
                                          <p:stCondLst>
                                            <p:cond delay="0"/>
                                          </p:stCondLst>
                                        </p:cTn>
                                        <p:tgtEl>
                                          <p:spTgt spid="20"/>
                                        </p:tgtEl>
                                        <p:attrNameLst>
                                          <p:attrName>style.visibility</p:attrName>
                                        </p:attrNameLst>
                                      </p:cBhvr>
                                      <p:to>
                                        <p:strVal val="visible"/>
                                      </p:to>
                                    </p:set>
                                    <p:anim calcmode="lin" valueType="num">
                                      <p:cBhvr>
                                        <p:cTn id="122" dur="500" fill="hold"/>
                                        <p:tgtEl>
                                          <p:spTgt spid="20"/>
                                        </p:tgtEl>
                                        <p:attrNameLst>
                                          <p:attrName>ppt_w</p:attrName>
                                        </p:attrNameLst>
                                      </p:cBhvr>
                                      <p:tavLst>
                                        <p:tav tm="0">
                                          <p:val>
                                            <p:strVal val="4*#ppt_w"/>
                                          </p:val>
                                        </p:tav>
                                        <p:tav tm="100000">
                                          <p:val>
                                            <p:strVal val="#ppt_w"/>
                                          </p:val>
                                        </p:tav>
                                      </p:tavLst>
                                    </p:anim>
                                    <p:anim calcmode="lin" valueType="num">
                                      <p:cBhvr>
                                        <p:cTn id="123" dur="500" fill="hold"/>
                                        <p:tgtEl>
                                          <p:spTgt spid="20"/>
                                        </p:tgtEl>
                                        <p:attrNameLst>
                                          <p:attrName>ppt_h</p:attrName>
                                        </p:attrNameLst>
                                      </p:cBhvr>
                                      <p:tavLst>
                                        <p:tav tm="0">
                                          <p:val>
                                            <p:strVal val="4*#ppt_h"/>
                                          </p:val>
                                        </p:tav>
                                        <p:tav tm="100000">
                                          <p:val>
                                            <p:strVal val="#ppt_h"/>
                                          </p:val>
                                        </p:tav>
                                      </p:tavLst>
                                    </p:anim>
                                  </p:childTnLst>
                                </p:cTn>
                              </p:par>
                              <p:par>
                                <p:cTn id="124" presetID="23" presetClass="entr" presetSubtype="32" fill="hold" nodeType="withEffect">
                                  <p:stCondLst>
                                    <p:cond delay="200"/>
                                  </p:stCondLst>
                                  <p:childTnLst>
                                    <p:set>
                                      <p:cBhvr>
                                        <p:cTn id="125" dur="1" fill="hold">
                                          <p:stCondLst>
                                            <p:cond delay="0"/>
                                          </p:stCondLst>
                                        </p:cTn>
                                        <p:tgtEl>
                                          <p:spTgt spid="21"/>
                                        </p:tgtEl>
                                        <p:attrNameLst>
                                          <p:attrName>style.visibility</p:attrName>
                                        </p:attrNameLst>
                                      </p:cBhvr>
                                      <p:to>
                                        <p:strVal val="visible"/>
                                      </p:to>
                                    </p:set>
                                    <p:anim calcmode="lin" valueType="num">
                                      <p:cBhvr>
                                        <p:cTn id="126" dur="500" fill="hold"/>
                                        <p:tgtEl>
                                          <p:spTgt spid="21"/>
                                        </p:tgtEl>
                                        <p:attrNameLst>
                                          <p:attrName>ppt_w</p:attrName>
                                        </p:attrNameLst>
                                      </p:cBhvr>
                                      <p:tavLst>
                                        <p:tav tm="0">
                                          <p:val>
                                            <p:strVal val="4*#ppt_w"/>
                                          </p:val>
                                        </p:tav>
                                        <p:tav tm="100000">
                                          <p:val>
                                            <p:strVal val="#ppt_w"/>
                                          </p:val>
                                        </p:tav>
                                      </p:tavLst>
                                    </p:anim>
                                    <p:anim calcmode="lin" valueType="num">
                                      <p:cBhvr>
                                        <p:cTn id="127" dur="500" fill="hold"/>
                                        <p:tgtEl>
                                          <p:spTgt spid="21"/>
                                        </p:tgtEl>
                                        <p:attrNameLst>
                                          <p:attrName>ppt_h</p:attrName>
                                        </p:attrNameLst>
                                      </p:cBhvr>
                                      <p:tavLst>
                                        <p:tav tm="0">
                                          <p:val>
                                            <p:strVal val="4*#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187"/>
                                        </p:tgtEl>
                                        <p:attrNameLst>
                                          <p:attrName>style.visibility</p:attrName>
                                        </p:attrNameLst>
                                      </p:cBhvr>
                                      <p:to>
                                        <p:strVal val="visible"/>
                                      </p:to>
                                    </p:set>
                                    <p:animEffect transition="in" filter="wipe(left)">
                                      <p:cBhvr>
                                        <p:cTn id="131" dur="500"/>
                                        <p:tgtEl>
                                          <p:spTgt spid="187"/>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79"/>
                                        </p:tgtEl>
                                        <p:attrNameLst>
                                          <p:attrName>style.visibility</p:attrName>
                                        </p:attrNameLst>
                                      </p:cBhvr>
                                      <p:to>
                                        <p:strVal val="visible"/>
                                      </p:to>
                                    </p:set>
                                    <p:animEffect transition="in" filter="wipe(left)">
                                      <p:cBhvr>
                                        <p:cTn id="134" dur="700"/>
                                        <p:tgtEl>
                                          <p:spTgt spid="79"/>
                                        </p:tgtEl>
                                      </p:cBhvr>
                                    </p:animEffect>
                                  </p:childTnLst>
                                </p:cTn>
                              </p:par>
                            </p:childTnLst>
                          </p:cTn>
                        </p:par>
                        <p:par>
                          <p:cTn id="135" fill="hold">
                            <p:stCondLst>
                              <p:cond delay="2000"/>
                            </p:stCondLst>
                            <p:childTnLst>
                              <p:par>
                                <p:cTn id="136" presetID="10" presetClass="entr" presetSubtype="0" fill="hold" nodeType="afterEffect">
                                  <p:stCondLst>
                                    <p:cond delay="0"/>
                                  </p:stCondLst>
                                  <p:childTnLst>
                                    <p:set>
                                      <p:cBhvr>
                                        <p:cTn id="137" dur="1" fill="hold">
                                          <p:stCondLst>
                                            <p:cond delay="0"/>
                                          </p:stCondLst>
                                        </p:cTn>
                                        <p:tgtEl>
                                          <p:spTgt spid="24"/>
                                        </p:tgtEl>
                                        <p:attrNameLst>
                                          <p:attrName>style.visibility</p:attrName>
                                        </p:attrNameLst>
                                      </p:cBhvr>
                                      <p:to>
                                        <p:strVal val="visible"/>
                                      </p:to>
                                    </p:set>
                                    <p:animEffect transition="in" filter="fade">
                                      <p:cBhvr>
                                        <p:cTn id="1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5"/>
          <p:cNvGrpSpPr/>
          <p:nvPr/>
        </p:nvGrpSpPr>
        <p:grpSpPr>
          <a:xfrm>
            <a:off x="2820194" y="1200944"/>
            <a:ext cx="3549358" cy="3549838"/>
            <a:chOff x="2798115" y="797625"/>
            <a:chExt cx="3549358" cy="3549838"/>
          </a:xfrm>
        </p:grpSpPr>
        <p:sp>
          <p:nvSpPr>
            <p:cNvPr id="2" name="任意多边形 1"/>
            <p:cNvSpPr/>
            <p:nvPr/>
          </p:nvSpPr>
          <p:spPr>
            <a:xfrm>
              <a:off x="2798115" y="797625"/>
              <a:ext cx="3549358" cy="3549838"/>
            </a:xfrm>
            <a:custGeom>
              <a:avLst/>
              <a:gdLst>
                <a:gd name="connsiteX0" fmla="*/ 1036180 w 4731656"/>
                <a:gd name="connsiteY0" fmla="*/ 393700 h 4731656"/>
                <a:gd name="connsiteX1" fmla="*/ 393700 w 4731656"/>
                <a:gd name="connsiteY1" fmla="*/ 1036180 h 4731656"/>
                <a:gd name="connsiteX2" fmla="*/ 393700 w 4731656"/>
                <a:gd name="connsiteY2" fmla="*/ 3695476 h 4731656"/>
                <a:gd name="connsiteX3" fmla="*/ 1036180 w 4731656"/>
                <a:gd name="connsiteY3" fmla="*/ 4337956 h 4731656"/>
                <a:gd name="connsiteX4" fmla="*/ 3695476 w 4731656"/>
                <a:gd name="connsiteY4" fmla="*/ 4337956 h 4731656"/>
                <a:gd name="connsiteX5" fmla="*/ 4337956 w 4731656"/>
                <a:gd name="connsiteY5" fmla="*/ 3695476 h 4731656"/>
                <a:gd name="connsiteX6" fmla="*/ 4337956 w 4731656"/>
                <a:gd name="connsiteY6" fmla="*/ 1036180 h 4731656"/>
                <a:gd name="connsiteX7" fmla="*/ 3695476 w 4731656"/>
                <a:gd name="connsiteY7" fmla="*/ 393700 h 4731656"/>
                <a:gd name="connsiteX8" fmla="*/ 919266 w 4731656"/>
                <a:gd name="connsiteY8" fmla="*/ 0 h 4731656"/>
                <a:gd name="connsiteX9" fmla="*/ 3812390 w 4731656"/>
                <a:gd name="connsiteY9" fmla="*/ 0 h 4731656"/>
                <a:gd name="connsiteX10" fmla="*/ 4731656 w 4731656"/>
                <a:gd name="connsiteY10" fmla="*/ 919266 h 4731656"/>
                <a:gd name="connsiteX11" fmla="*/ 4731656 w 4731656"/>
                <a:gd name="connsiteY11" fmla="*/ 3812390 h 4731656"/>
                <a:gd name="connsiteX12" fmla="*/ 3812390 w 4731656"/>
                <a:gd name="connsiteY12" fmla="*/ 4731656 h 4731656"/>
                <a:gd name="connsiteX13" fmla="*/ 919266 w 4731656"/>
                <a:gd name="connsiteY13" fmla="*/ 4731656 h 4731656"/>
                <a:gd name="connsiteX14" fmla="*/ 0 w 4731656"/>
                <a:gd name="connsiteY14" fmla="*/ 3812390 h 4731656"/>
                <a:gd name="connsiteX15" fmla="*/ 0 w 4731656"/>
                <a:gd name="connsiteY15" fmla="*/ 919266 h 4731656"/>
                <a:gd name="connsiteX16" fmla="*/ 919266 w 4731656"/>
                <a:gd name="connsiteY16" fmla="*/ 0 h 473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1656" h="4731656">
                  <a:moveTo>
                    <a:pt x="1036180" y="393700"/>
                  </a:moveTo>
                  <a:cubicBezTo>
                    <a:pt x="681348" y="393700"/>
                    <a:pt x="393700" y="681348"/>
                    <a:pt x="393700" y="1036180"/>
                  </a:cubicBezTo>
                  <a:lnTo>
                    <a:pt x="393700" y="3695476"/>
                  </a:lnTo>
                  <a:cubicBezTo>
                    <a:pt x="393700" y="4050308"/>
                    <a:pt x="681348" y="4337956"/>
                    <a:pt x="1036180" y="4337956"/>
                  </a:cubicBezTo>
                  <a:lnTo>
                    <a:pt x="3695476" y="4337956"/>
                  </a:lnTo>
                  <a:cubicBezTo>
                    <a:pt x="4050308" y="4337956"/>
                    <a:pt x="4337956" y="4050308"/>
                    <a:pt x="4337956" y="3695476"/>
                  </a:cubicBezTo>
                  <a:lnTo>
                    <a:pt x="4337956" y="1036180"/>
                  </a:lnTo>
                  <a:cubicBezTo>
                    <a:pt x="4337956" y="681348"/>
                    <a:pt x="4050308" y="393700"/>
                    <a:pt x="3695476" y="393700"/>
                  </a:cubicBezTo>
                  <a:close/>
                  <a:moveTo>
                    <a:pt x="919266" y="0"/>
                  </a:moveTo>
                  <a:lnTo>
                    <a:pt x="3812390" y="0"/>
                  </a:lnTo>
                  <a:cubicBezTo>
                    <a:pt x="4320087" y="0"/>
                    <a:pt x="4731656" y="411569"/>
                    <a:pt x="4731656" y="919266"/>
                  </a:cubicBezTo>
                  <a:lnTo>
                    <a:pt x="4731656" y="3812390"/>
                  </a:lnTo>
                  <a:cubicBezTo>
                    <a:pt x="4731656" y="4320087"/>
                    <a:pt x="4320087" y="4731656"/>
                    <a:pt x="3812390" y="4731656"/>
                  </a:cubicBezTo>
                  <a:lnTo>
                    <a:pt x="919266" y="4731656"/>
                  </a:lnTo>
                  <a:cubicBezTo>
                    <a:pt x="411569" y="4731656"/>
                    <a:pt x="0" y="4320087"/>
                    <a:pt x="0" y="3812390"/>
                  </a:cubicBezTo>
                  <a:lnTo>
                    <a:pt x="0" y="919266"/>
                  </a:lnTo>
                  <a:cubicBezTo>
                    <a:pt x="0" y="411569"/>
                    <a:pt x="411569" y="0"/>
                    <a:pt x="919266" y="0"/>
                  </a:cubicBezTo>
                  <a:close/>
                </a:path>
              </a:pathLst>
            </a:custGeom>
            <a:gradFill>
              <a:gsLst>
                <a:gs pos="100000">
                  <a:srgbClr val="DEDEDE"/>
                </a:gs>
                <a:gs pos="0">
                  <a:schemeClr val="bg1"/>
                </a:gs>
              </a:gsLst>
              <a:lin ang="2700000" scaled="1"/>
            </a:gradFill>
            <a:ln>
              <a:noFill/>
            </a:ln>
            <a:effectLst>
              <a:outerShdw blurRad="431800" dist="215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圆角矩形 2"/>
            <p:cNvSpPr/>
            <p:nvPr/>
          </p:nvSpPr>
          <p:spPr>
            <a:xfrm>
              <a:off x="3093441" y="1092992"/>
              <a:ext cx="2958706" cy="2959105"/>
            </a:xfrm>
            <a:prstGeom prst="roundRect">
              <a:avLst>
                <a:gd name="adj" fmla="val 16289"/>
              </a:avLst>
            </a:prstGeom>
            <a:noFill/>
            <a:ln w="88900">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grpSp>
      <p:grpSp>
        <p:nvGrpSpPr>
          <p:cNvPr id="7" name="组合 3"/>
          <p:cNvGrpSpPr/>
          <p:nvPr/>
        </p:nvGrpSpPr>
        <p:grpSpPr>
          <a:xfrm>
            <a:off x="2903885" y="1229974"/>
            <a:ext cx="1134450" cy="1062368"/>
            <a:chOff x="3871174" y="1138973"/>
            <a:chExt cx="1512338" cy="1416053"/>
          </a:xfrm>
          <a:solidFill>
            <a:srgbClr val="00B0F0"/>
          </a:solidFill>
        </p:grpSpPr>
        <p:sp>
          <p:nvSpPr>
            <p:cNvPr id="5" name="任意多边形 4"/>
            <p:cNvSpPr/>
            <p:nvPr/>
          </p:nvSpPr>
          <p:spPr>
            <a:xfrm>
              <a:off x="38711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5195889" y="1152872"/>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6"/>
          <p:cNvGrpSpPr/>
          <p:nvPr/>
        </p:nvGrpSpPr>
        <p:grpSpPr>
          <a:xfrm>
            <a:off x="5228389" y="1278890"/>
            <a:ext cx="1066200" cy="1136274"/>
            <a:chOff x="6969974" y="1204174"/>
            <a:chExt cx="1421353" cy="1514565"/>
          </a:xfrm>
          <a:solidFill>
            <a:schemeClr val="accent4">
              <a:lumMod val="75000"/>
            </a:schemeClr>
          </a:solidFill>
        </p:grpSpPr>
        <p:sp>
          <p:nvSpPr>
            <p:cNvPr id="8" name="任意多边形 7"/>
            <p:cNvSpPr/>
            <p:nvPr/>
          </p:nvSpPr>
          <p:spPr>
            <a:xfrm flipH="1">
              <a:off x="69699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0800000">
              <a:off x="8189806" y="2545015"/>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9"/>
          <p:cNvGrpSpPr/>
          <p:nvPr/>
        </p:nvGrpSpPr>
        <p:grpSpPr>
          <a:xfrm>
            <a:off x="5104804" y="3594179"/>
            <a:ext cx="1136899" cy="1065225"/>
            <a:chOff x="6805224" y="4290274"/>
            <a:chExt cx="1515602" cy="1419862"/>
          </a:xfrm>
          <a:solidFill>
            <a:srgbClr val="00B0F0"/>
          </a:solidFill>
        </p:grpSpPr>
        <p:sp>
          <p:nvSpPr>
            <p:cNvPr id="11" name="任意多边形 10"/>
            <p:cNvSpPr/>
            <p:nvPr/>
          </p:nvSpPr>
          <p:spPr>
            <a:xfrm flipH="1" flipV="1">
              <a:off x="69699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a:off x="6791325" y="5522514"/>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2"/>
          <p:cNvGrpSpPr/>
          <p:nvPr/>
        </p:nvGrpSpPr>
        <p:grpSpPr>
          <a:xfrm>
            <a:off x="2849987" y="3470867"/>
            <a:ext cx="1067213" cy="1136764"/>
            <a:chOff x="3799323" y="4125909"/>
            <a:chExt cx="1422703" cy="1515217"/>
          </a:xfrm>
          <a:solidFill>
            <a:schemeClr val="accent4">
              <a:lumMod val="75000"/>
            </a:schemeClr>
          </a:solidFill>
        </p:grpSpPr>
        <p:sp>
          <p:nvSpPr>
            <p:cNvPr id="14" name="任意多边形 13"/>
            <p:cNvSpPr/>
            <p:nvPr/>
          </p:nvSpPr>
          <p:spPr>
            <a:xfrm flipV="1">
              <a:off x="38711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a:off x="3799323" y="4125909"/>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3954848" y="1124744"/>
            <a:ext cx="1348329" cy="346356"/>
          </a:xfrm>
          <a:prstGeom prst="rect">
            <a:avLst/>
          </a:prstGeom>
          <a:noFill/>
        </p:spPr>
        <p:txBody>
          <a:bodyPr wrap="square" lIns="68589" tIns="34295" rIns="68589" bIns="34295" rtlCol="0">
            <a:spAutoFit/>
          </a:bodyPr>
          <a:lstStyle/>
          <a:p>
            <a:r>
              <a:rPr lang="en-US" altLang="zh-CN" dirty="0" smtClean="0">
                <a:solidFill>
                  <a:schemeClr val="tx1">
                    <a:lumMod val="50000"/>
                    <a:lumOff val="50000"/>
                  </a:schemeClr>
                </a:solidFill>
                <a:latin typeface="汉仪菱心体简" panose="02010609000101010101" pitchFamily="49" charset="-122"/>
                <a:ea typeface="汉仪菱心体简" panose="02010609000101010101" pitchFamily="49" charset="-122"/>
              </a:rPr>
              <a:t>Corpus </a:t>
            </a:r>
            <a:r>
              <a:rPr lang="en-US" altLang="zh-CN" dirty="0">
                <a:solidFill>
                  <a:schemeClr val="tx1">
                    <a:lumMod val="50000"/>
                    <a:lumOff val="50000"/>
                  </a:schemeClr>
                </a:solidFill>
                <a:latin typeface="汉仪菱心体简" panose="02010609000101010101" pitchFamily="49" charset="-122"/>
                <a:ea typeface="汉仪菱心体简" panose="02010609000101010101" pitchFamily="49" charset="-122"/>
              </a:rPr>
              <a:t>01</a:t>
            </a:r>
            <a:endParaRPr lang="zh-CN" altLang="en-US" dirty="0">
              <a:solidFill>
                <a:schemeClr val="tx1">
                  <a:lumMod val="50000"/>
                  <a:lumOff val="50000"/>
                </a:schemeClr>
              </a:solidFill>
              <a:latin typeface="汉仪菱心体简" panose="02010609000101010101" pitchFamily="49" charset="-122"/>
              <a:ea typeface="汉仪菱心体简" panose="02010609000101010101" pitchFamily="49" charset="-122"/>
            </a:endParaRPr>
          </a:p>
        </p:txBody>
      </p:sp>
      <p:sp>
        <p:nvSpPr>
          <p:cNvPr id="17" name="文本框 16"/>
          <p:cNvSpPr txBox="1"/>
          <p:nvPr/>
        </p:nvSpPr>
        <p:spPr>
          <a:xfrm>
            <a:off x="3908501" y="4419116"/>
            <a:ext cx="1233925" cy="346356"/>
          </a:xfrm>
          <a:prstGeom prst="rect">
            <a:avLst/>
          </a:prstGeom>
          <a:noFill/>
        </p:spPr>
        <p:txBody>
          <a:bodyPr wrap="square" lIns="68589" tIns="34295" rIns="68589" bIns="34295" rtlCol="0">
            <a:spAutoFit/>
          </a:bodyPr>
          <a:lstStyle/>
          <a:p>
            <a:r>
              <a:rPr lang="en-US" altLang="zh-CN" dirty="0" smtClean="0">
                <a:solidFill>
                  <a:schemeClr val="tx1">
                    <a:lumMod val="50000"/>
                    <a:lumOff val="50000"/>
                  </a:schemeClr>
                </a:solidFill>
                <a:latin typeface="汉仪菱心体简" panose="02010609000101010101" pitchFamily="49" charset="-122"/>
                <a:ea typeface="汉仪菱心体简" panose="02010609000101010101" pitchFamily="49" charset="-122"/>
              </a:rPr>
              <a:t>Corpus </a:t>
            </a:r>
            <a:r>
              <a:rPr lang="en-US" altLang="zh-CN" dirty="0">
                <a:solidFill>
                  <a:schemeClr val="tx1">
                    <a:lumMod val="50000"/>
                    <a:lumOff val="50000"/>
                  </a:schemeClr>
                </a:solidFill>
                <a:latin typeface="汉仪菱心体简" panose="02010609000101010101" pitchFamily="49" charset="-122"/>
                <a:ea typeface="汉仪菱心体简" panose="02010609000101010101" pitchFamily="49" charset="-122"/>
              </a:rPr>
              <a:t>03</a:t>
            </a:r>
            <a:endParaRPr lang="zh-CN" altLang="en-US" dirty="0">
              <a:solidFill>
                <a:schemeClr val="tx1">
                  <a:lumMod val="50000"/>
                  <a:lumOff val="50000"/>
                </a:schemeClr>
              </a:solidFill>
              <a:latin typeface="汉仪菱心体简" panose="02010609000101010101" pitchFamily="49" charset="-122"/>
              <a:ea typeface="汉仪菱心体简" panose="02010609000101010101" pitchFamily="49" charset="-122"/>
            </a:endParaRPr>
          </a:p>
        </p:txBody>
      </p:sp>
      <p:sp>
        <p:nvSpPr>
          <p:cNvPr id="18" name="文本框 17"/>
          <p:cNvSpPr txBox="1"/>
          <p:nvPr/>
        </p:nvSpPr>
        <p:spPr>
          <a:xfrm rot="5400000">
            <a:off x="5619579" y="2815621"/>
            <a:ext cx="1224854" cy="346309"/>
          </a:xfrm>
          <a:prstGeom prst="rect">
            <a:avLst/>
          </a:prstGeom>
          <a:noFill/>
        </p:spPr>
        <p:txBody>
          <a:bodyPr wrap="square" lIns="68589" tIns="34295" rIns="68589" bIns="34295" rtlCol="0">
            <a:spAutoFit/>
          </a:bodyPr>
          <a:lstStyle/>
          <a:p>
            <a:r>
              <a:rPr lang="en-US" altLang="zh-CN" dirty="0" smtClean="0">
                <a:solidFill>
                  <a:schemeClr val="tx1">
                    <a:lumMod val="50000"/>
                    <a:lumOff val="50000"/>
                  </a:schemeClr>
                </a:solidFill>
                <a:latin typeface="汉仪菱心体简" panose="02010609000101010101" pitchFamily="49" charset="-122"/>
                <a:ea typeface="汉仪菱心体简" panose="02010609000101010101" pitchFamily="49" charset="-122"/>
              </a:rPr>
              <a:t>Corpus </a:t>
            </a:r>
            <a:r>
              <a:rPr lang="en-US" altLang="zh-CN" dirty="0">
                <a:solidFill>
                  <a:schemeClr val="tx1">
                    <a:lumMod val="50000"/>
                    <a:lumOff val="50000"/>
                  </a:schemeClr>
                </a:solidFill>
                <a:latin typeface="汉仪菱心体简" panose="02010609000101010101" pitchFamily="49" charset="-122"/>
                <a:ea typeface="汉仪菱心体简" panose="02010609000101010101" pitchFamily="49" charset="-122"/>
              </a:rPr>
              <a:t>02</a:t>
            </a:r>
            <a:endParaRPr lang="zh-CN" altLang="en-US" dirty="0">
              <a:solidFill>
                <a:schemeClr val="tx1">
                  <a:lumMod val="50000"/>
                  <a:lumOff val="50000"/>
                </a:schemeClr>
              </a:solidFill>
              <a:latin typeface="汉仪菱心体简" panose="02010609000101010101" pitchFamily="49" charset="-122"/>
              <a:ea typeface="汉仪菱心体简" panose="02010609000101010101" pitchFamily="49" charset="-122"/>
            </a:endParaRPr>
          </a:p>
        </p:txBody>
      </p:sp>
      <p:sp>
        <p:nvSpPr>
          <p:cNvPr id="19" name="文本框 18"/>
          <p:cNvSpPr txBox="1"/>
          <p:nvPr/>
        </p:nvSpPr>
        <p:spPr>
          <a:xfrm rot="16200000">
            <a:off x="2312167" y="2732867"/>
            <a:ext cx="1227360" cy="346309"/>
          </a:xfrm>
          <a:prstGeom prst="rect">
            <a:avLst/>
          </a:prstGeom>
          <a:noFill/>
        </p:spPr>
        <p:txBody>
          <a:bodyPr wrap="square" lIns="68589" tIns="34295" rIns="68589" bIns="34295" rtlCol="0">
            <a:spAutoFit/>
          </a:bodyPr>
          <a:lstStyle/>
          <a:p>
            <a:r>
              <a:rPr lang="en-US" altLang="zh-CN" dirty="0" smtClean="0">
                <a:solidFill>
                  <a:schemeClr val="tx1">
                    <a:lumMod val="50000"/>
                    <a:lumOff val="50000"/>
                  </a:schemeClr>
                </a:solidFill>
                <a:latin typeface="汉仪菱心体简" panose="02010609000101010101" pitchFamily="49" charset="-122"/>
                <a:ea typeface="汉仪菱心体简" panose="02010609000101010101" pitchFamily="49" charset="-122"/>
              </a:rPr>
              <a:t>Corpus </a:t>
            </a:r>
            <a:r>
              <a:rPr lang="en-US" altLang="zh-CN" dirty="0">
                <a:solidFill>
                  <a:schemeClr val="tx1">
                    <a:lumMod val="50000"/>
                    <a:lumOff val="50000"/>
                  </a:schemeClr>
                </a:solidFill>
                <a:latin typeface="汉仪菱心体简" panose="02010609000101010101" pitchFamily="49" charset="-122"/>
                <a:ea typeface="汉仪菱心体简" panose="02010609000101010101" pitchFamily="49" charset="-122"/>
              </a:rPr>
              <a:t>04</a:t>
            </a:r>
            <a:endParaRPr lang="zh-CN" altLang="en-US" dirty="0">
              <a:solidFill>
                <a:schemeClr val="tx1">
                  <a:lumMod val="50000"/>
                  <a:lumOff val="50000"/>
                </a:schemeClr>
              </a:solidFill>
              <a:latin typeface="汉仪菱心体简" panose="02010609000101010101" pitchFamily="49" charset="-122"/>
              <a:ea typeface="汉仪菱心体简" panose="02010609000101010101" pitchFamily="49" charset="-122"/>
            </a:endParaRPr>
          </a:p>
        </p:txBody>
      </p:sp>
      <p:grpSp>
        <p:nvGrpSpPr>
          <p:cNvPr id="25" name="组合 19"/>
          <p:cNvGrpSpPr/>
          <p:nvPr/>
        </p:nvGrpSpPr>
        <p:grpSpPr>
          <a:xfrm>
            <a:off x="3271651" y="1636791"/>
            <a:ext cx="2602288" cy="2622468"/>
            <a:chOff x="4361443" y="1681228"/>
            <a:chExt cx="3469115" cy="3495545"/>
          </a:xfrm>
          <a:effectLst>
            <a:outerShdw blurRad="203200" dist="88900" dir="2700000" algn="tl" rotWithShape="0">
              <a:prstClr val="black">
                <a:alpha val="30000"/>
              </a:prstClr>
            </a:outerShdw>
          </a:effectLst>
        </p:grpSpPr>
        <p:sp>
          <p:nvSpPr>
            <p:cNvPr id="21" name="泪滴形 20"/>
            <p:cNvSpPr/>
            <p:nvPr/>
          </p:nvSpPr>
          <p:spPr>
            <a:xfrm flipV="1">
              <a:off x="4361443" y="1681228"/>
              <a:ext cx="1684999" cy="1684998"/>
            </a:xfrm>
            <a:prstGeom prst="teardrop">
              <a:avLst/>
            </a:prstGeom>
            <a:solidFill>
              <a:srgbClr val="00B0F0"/>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泪滴形 21"/>
            <p:cNvSpPr/>
            <p:nvPr/>
          </p:nvSpPr>
          <p:spPr>
            <a:xfrm flipH="1">
              <a:off x="6145559" y="3491775"/>
              <a:ext cx="1684999" cy="1684998"/>
            </a:xfrm>
            <a:prstGeom prst="teardrop">
              <a:avLst/>
            </a:prstGeom>
            <a:solidFill>
              <a:srgbClr val="00B0F0"/>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泪滴形 22"/>
            <p:cNvSpPr/>
            <p:nvPr/>
          </p:nvSpPr>
          <p:spPr>
            <a:xfrm flipH="1" flipV="1">
              <a:off x="6145559" y="1681228"/>
              <a:ext cx="1684999" cy="1684998"/>
            </a:xfrm>
            <a:prstGeom prst="teardrop">
              <a:avLst/>
            </a:prstGeom>
            <a:solidFill>
              <a:schemeClr val="accent4">
                <a:lumMod val="75000"/>
              </a:schemeClr>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泪滴形 23"/>
            <p:cNvSpPr/>
            <p:nvPr/>
          </p:nvSpPr>
          <p:spPr>
            <a:xfrm>
              <a:off x="4361443" y="3491775"/>
              <a:ext cx="1684999" cy="1684998"/>
            </a:xfrm>
            <a:prstGeom prst="teardrop">
              <a:avLst/>
            </a:prstGeom>
            <a:solidFill>
              <a:schemeClr val="accent4">
                <a:lumMod val="75000"/>
              </a:schemeClr>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51"/>
          <p:cNvGrpSpPr/>
          <p:nvPr/>
        </p:nvGrpSpPr>
        <p:grpSpPr>
          <a:xfrm>
            <a:off x="3394374" y="1759917"/>
            <a:ext cx="1061215" cy="1061359"/>
            <a:chOff x="3394374" y="1384437"/>
            <a:chExt cx="1061215" cy="1061359"/>
          </a:xfrm>
        </p:grpSpPr>
        <p:grpSp>
          <p:nvGrpSpPr>
            <p:cNvPr id="33" name="组合 24"/>
            <p:cNvGrpSpPr/>
            <p:nvPr/>
          </p:nvGrpSpPr>
          <p:grpSpPr>
            <a:xfrm>
              <a:off x="3394374" y="1384437"/>
              <a:ext cx="1061215" cy="1061359"/>
              <a:chOff x="4926840" y="1732375"/>
              <a:chExt cx="1656097" cy="1656098"/>
            </a:xfrm>
          </p:grpSpPr>
          <p:sp>
            <p:nvSpPr>
              <p:cNvPr id="26" name="任意多边形 25"/>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椭圆 26"/>
              <p:cNvSpPr/>
              <p:nvPr/>
            </p:nvSpPr>
            <p:spPr>
              <a:xfrm>
                <a:off x="5189938" y="1995474"/>
                <a:ext cx="1129900" cy="1129900"/>
              </a:xfrm>
              <a:prstGeom prst="ellipse">
                <a:avLst/>
              </a:prstGeom>
              <a:solidFill>
                <a:srgbClr val="00B0F0"/>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Group 909"/>
            <p:cNvGrpSpPr>
              <a:grpSpLocks noChangeAspect="1"/>
            </p:cNvGrpSpPr>
            <p:nvPr/>
          </p:nvGrpSpPr>
          <p:grpSpPr bwMode="auto">
            <a:xfrm>
              <a:off x="3772384" y="1784959"/>
              <a:ext cx="305196" cy="260315"/>
              <a:chOff x="6090" y="1175"/>
              <a:chExt cx="265" cy="226"/>
            </a:xfrm>
            <a:solidFill>
              <a:srgbClr val="FFB850"/>
            </a:solidFill>
            <a:effectLst/>
          </p:grpSpPr>
          <p:sp>
            <p:nvSpPr>
              <p:cNvPr id="42"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sp>
            <p:nvSpPr>
              <p:cNvPr id="43"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sp>
            <p:nvSpPr>
              <p:cNvPr id="44"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sp>
            <p:nvSpPr>
              <p:cNvPr id="45"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grpSp>
      </p:grpSp>
      <p:grpSp>
        <p:nvGrpSpPr>
          <p:cNvPr id="41" name="组合 52"/>
          <p:cNvGrpSpPr/>
          <p:nvPr/>
        </p:nvGrpSpPr>
        <p:grpSpPr>
          <a:xfrm>
            <a:off x="4689999" y="1759917"/>
            <a:ext cx="1061215" cy="1061359"/>
            <a:chOff x="4689999" y="1384437"/>
            <a:chExt cx="1061215" cy="1061359"/>
          </a:xfrm>
        </p:grpSpPr>
        <p:grpSp>
          <p:nvGrpSpPr>
            <p:cNvPr id="47" name="组合 28"/>
            <p:cNvGrpSpPr/>
            <p:nvPr/>
          </p:nvGrpSpPr>
          <p:grpSpPr>
            <a:xfrm>
              <a:off x="4689999" y="1384437"/>
              <a:ext cx="1061215" cy="1061359"/>
              <a:chOff x="4926840" y="1732375"/>
              <a:chExt cx="1656097" cy="1656098"/>
            </a:xfrm>
          </p:grpSpPr>
          <p:sp>
            <p:nvSpPr>
              <p:cNvPr id="30" name="任意多边形 29"/>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1" name="椭圆 30"/>
              <p:cNvSpPr/>
              <p:nvPr/>
            </p:nvSpPr>
            <p:spPr>
              <a:xfrm>
                <a:off x="5189938" y="1995474"/>
                <a:ext cx="1129900" cy="1129900"/>
              </a:xfrm>
              <a:prstGeom prst="ellipse">
                <a:avLst/>
              </a:prstGeom>
              <a:solidFill>
                <a:schemeClr val="accent4">
                  <a:lumMod val="75000"/>
                </a:schemeClr>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Freeform 53"/>
            <p:cNvSpPr>
              <a:spLocks noEditPoints="1"/>
            </p:cNvSpPr>
            <p:nvPr/>
          </p:nvSpPr>
          <p:spPr bwMode="auto">
            <a:xfrm>
              <a:off x="5031764" y="1726249"/>
              <a:ext cx="377685" cy="377736"/>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accent4">
                <a:lumMod val="75000"/>
              </a:schemeClr>
            </a:solidFill>
            <a:ln>
              <a:noFill/>
            </a:ln>
          </p:spPr>
          <p:txBody>
            <a:bodyPr vert="horz" wrap="square" lIns="68589" tIns="34295" rIns="68589" bIns="34295" numCol="1" anchor="t" anchorCtr="0" compatLnSpc="1"/>
            <a:lstStyle/>
            <a:p>
              <a:endParaRPr lang="zh-CN" altLang="en-US" dirty="0">
                <a:solidFill>
                  <a:srgbClr val="FFB850"/>
                </a:solidFill>
                <a:latin typeface="微软雅黑" panose="020B0503020204020204" pitchFamily="34" charset="-122"/>
              </a:endParaRPr>
            </a:p>
          </p:txBody>
        </p:sp>
      </p:grpSp>
      <p:grpSp>
        <p:nvGrpSpPr>
          <p:cNvPr id="52" name="组合 53"/>
          <p:cNvGrpSpPr/>
          <p:nvPr/>
        </p:nvGrpSpPr>
        <p:grpSpPr>
          <a:xfrm>
            <a:off x="3394374" y="3065244"/>
            <a:ext cx="1061215" cy="1061359"/>
            <a:chOff x="3394374" y="2689764"/>
            <a:chExt cx="1061215" cy="1061359"/>
          </a:xfrm>
        </p:grpSpPr>
        <p:grpSp>
          <p:nvGrpSpPr>
            <p:cNvPr id="53" name="组合 32"/>
            <p:cNvGrpSpPr/>
            <p:nvPr/>
          </p:nvGrpSpPr>
          <p:grpSpPr>
            <a:xfrm>
              <a:off x="3394374" y="2689764"/>
              <a:ext cx="1061215" cy="1061359"/>
              <a:chOff x="4926840" y="1732375"/>
              <a:chExt cx="1656097" cy="1656098"/>
            </a:xfrm>
          </p:grpSpPr>
          <p:sp>
            <p:nvSpPr>
              <p:cNvPr id="34" name="任意多边形 33"/>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椭圆 34"/>
              <p:cNvSpPr/>
              <p:nvPr/>
            </p:nvSpPr>
            <p:spPr>
              <a:xfrm>
                <a:off x="5189938" y="1995474"/>
                <a:ext cx="1129900" cy="1129900"/>
              </a:xfrm>
              <a:prstGeom prst="ellipse">
                <a:avLst/>
              </a:prstGeom>
              <a:solidFill>
                <a:schemeClr val="accent4">
                  <a:lumMod val="75000"/>
                </a:schemeClr>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Group 46"/>
            <p:cNvGrpSpPr>
              <a:grpSpLocks noChangeAspect="1"/>
            </p:cNvGrpSpPr>
            <p:nvPr/>
          </p:nvGrpSpPr>
          <p:grpSpPr bwMode="auto">
            <a:xfrm>
              <a:off x="3703465" y="3092811"/>
              <a:ext cx="443033" cy="274322"/>
              <a:chOff x="3098" y="1701"/>
              <a:chExt cx="1486" cy="920"/>
            </a:xfrm>
            <a:solidFill>
              <a:srgbClr val="663A77"/>
            </a:solidFill>
          </p:grpSpPr>
          <p:sp>
            <p:nvSpPr>
              <p:cNvPr id="48"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9"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0"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grpSp>
      <p:grpSp>
        <p:nvGrpSpPr>
          <p:cNvPr id="55" name="组合 54"/>
          <p:cNvGrpSpPr/>
          <p:nvPr/>
        </p:nvGrpSpPr>
        <p:grpSpPr>
          <a:xfrm>
            <a:off x="4689999" y="3065244"/>
            <a:ext cx="1061215" cy="1061359"/>
            <a:chOff x="4689999" y="2689764"/>
            <a:chExt cx="1061215" cy="1061359"/>
          </a:xfrm>
        </p:grpSpPr>
        <p:grpSp>
          <p:nvGrpSpPr>
            <p:cNvPr id="56" name="组合 36"/>
            <p:cNvGrpSpPr/>
            <p:nvPr/>
          </p:nvGrpSpPr>
          <p:grpSpPr>
            <a:xfrm>
              <a:off x="4689999" y="2689764"/>
              <a:ext cx="1061215" cy="1061359"/>
              <a:chOff x="4926840" y="1732375"/>
              <a:chExt cx="1656097" cy="1656098"/>
            </a:xfrm>
          </p:grpSpPr>
          <p:sp>
            <p:nvSpPr>
              <p:cNvPr id="38" name="任意多边形 37"/>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9" name="椭圆 38"/>
              <p:cNvSpPr/>
              <p:nvPr/>
            </p:nvSpPr>
            <p:spPr>
              <a:xfrm>
                <a:off x="5189938" y="1995474"/>
                <a:ext cx="1129900" cy="1129900"/>
              </a:xfrm>
              <a:prstGeom prst="ellipse">
                <a:avLst/>
              </a:prstGeom>
              <a:solidFill>
                <a:srgbClr val="00B0F0"/>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Freeform 57"/>
            <p:cNvSpPr>
              <a:spLocks noEditPoints="1"/>
            </p:cNvSpPr>
            <p:nvPr/>
          </p:nvSpPr>
          <p:spPr bwMode="auto">
            <a:xfrm>
              <a:off x="5037070" y="3046056"/>
              <a:ext cx="367075" cy="367832"/>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rgbClr val="00B0F0"/>
            </a:solidFill>
            <a:ln>
              <a:noFill/>
            </a:ln>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sp>
        <p:nvSpPr>
          <p:cNvPr id="80" name="文本框 79"/>
          <p:cNvSpPr txBox="1"/>
          <p:nvPr/>
        </p:nvSpPr>
        <p:spPr>
          <a:xfrm>
            <a:off x="6401594" y="1429544"/>
            <a:ext cx="1289172" cy="1383665"/>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l"/>
            <a:r>
              <a:rPr lang="en-US" altLang="zh-CN" sz="1200" dirty="0" smtClean="0"/>
              <a:t>1.</a:t>
            </a:r>
            <a:r>
              <a:rPr lang="zh-CN" altLang="zh-CN" sz="1200" dirty="0" smtClean="0"/>
              <a:t>基于课程内涵理解下核心素养在高中研究性学习课程中要素研究。</a:t>
            </a:r>
            <a:r>
              <a:rPr lang="en-US" altLang="zh-CN" sz="1200" dirty="0" smtClean="0"/>
              <a:t>(</a:t>
            </a:r>
            <a:r>
              <a:rPr lang="zh-CN" altLang="zh-CN" sz="1200" dirty="0" smtClean="0"/>
              <a:t>陈小军、宋建州</a:t>
            </a:r>
            <a:r>
              <a:rPr lang="en-US" altLang="zh-CN" sz="1200" dirty="0" smtClean="0"/>
              <a:t>)</a:t>
            </a:r>
            <a:endParaRPr lang="en-US" altLang="zh-CN" sz="1200" dirty="0" smtClean="0"/>
          </a:p>
          <a:p>
            <a:pPr algn="r"/>
            <a:endParaRPr lang="zh-CN" altLang="en-US" sz="1200" dirty="0">
              <a:solidFill>
                <a:srgbClr val="00B0F0"/>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6477794" y="3421539"/>
            <a:ext cx="1289172" cy="1198880"/>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l"/>
            <a:r>
              <a:rPr lang="en-US" altLang="zh-CN" sz="1200" dirty="0" smtClean="0"/>
              <a:t>2.</a:t>
            </a:r>
            <a:r>
              <a:rPr lang="zh-CN" altLang="zh-CN" sz="1200" dirty="0" smtClean="0"/>
              <a:t>基于课程实施下落实核心素养在高中研究性学习课程中调查研究。</a:t>
            </a:r>
            <a:r>
              <a:rPr lang="en-US" altLang="zh-CN" sz="1200" dirty="0" smtClean="0"/>
              <a:t>(</a:t>
            </a:r>
            <a:r>
              <a:rPr lang="zh-CN" altLang="zh-CN" sz="1200" dirty="0" smtClean="0"/>
              <a:t>潘瑾、崔恒祥</a:t>
            </a:r>
            <a:r>
              <a:rPr lang="en-US" altLang="zh-CN" sz="1200" dirty="0" smtClean="0"/>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57" name="组合 91"/>
          <p:cNvGrpSpPr/>
          <p:nvPr/>
        </p:nvGrpSpPr>
        <p:grpSpPr>
          <a:xfrm>
            <a:off x="695901" y="249943"/>
            <a:ext cx="3541831" cy="679699"/>
            <a:chOff x="903371" y="249943"/>
            <a:chExt cx="2831223" cy="679699"/>
          </a:xfrm>
        </p:grpSpPr>
        <p:sp>
          <p:nvSpPr>
            <p:cNvPr id="93" name="任意多边形 92"/>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94" name="任意多边形 93"/>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58" name="组合 94"/>
          <p:cNvGrpSpPr/>
          <p:nvPr/>
        </p:nvGrpSpPr>
        <p:grpSpPr>
          <a:xfrm rot="16200000">
            <a:off x="367054" y="158162"/>
            <a:ext cx="765103" cy="863262"/>
            <a:chOff x="8439634" y="3544648"/>
            <a:chExt cx="1611146" cy="1817848"/>
          </a:xfrm>
        </p:grpSpPr>
        <p:sp>
          <p:nvSpPr>
            <p:cNvPr id="96"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97"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101" name="矩形 3"/>
          <p:cNvSpPr>
            <a:spLocks noChangeArrowheads="1"/>
          </p:cNvSpPr>
          <p:nvPr/>
        </p:nvSpPr>
        <p:spPr bwMode="auto">
          <a:xfrm>
            <a:off x="1219994" y="442914"/>
            <a:ext cx="1924050" cy="37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zh-CN" sz="2000" dirty="0" smtClean="0"/>
              <a:t>研究课题的梳理</a:t>
            </a:r>
            <a:endPar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9" name="文本框 85"/>
          <p:cNvSpPr txBox="1"/>
          <p:nvPr/>
        </p:nvSpPr>
        <p:spPr>
          <a:xfrm>
            <a:off x="1372394" y="3334544"/>
            <a:ext cx="1289172" cy="1198880"/>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l"/>
            <a:r>
              <a:rPr lang="en-US" altLang="zh-CN" sz="1200" dirty="0" smtClean="0"/>
              <a:t>3.</a:t>
            </a:r>
            <a:r>
              <a:rPr lang="zh-CN" altLang="zh-CN" sz="1200" dirty="0" smtClean="0"/>
              <a:t>基于问题建议统整下解决核心素养在高中校本研究性课程改进保障研究。</a:t>
            </a:r>
            <a:r>
              <a:rPr lang="en-US" altLang="zh-CN" sz="1200" dirty="0" smtClean="0"/>
              <a:t>(</a:t>
            </a:r>
            <a:r>
              <a:rPr lang="zh-CN" altLang="zh-CN" sz="1200" dirty="0" smtClean="0"/>
              <a:t>陈小军、辛群英</a:t>
            </a:r>
            <a:r>
              <a:rPr lang="en-US" altLang="zh-CN" sz="1200" dirty="0" smtClean="0"/>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0" name="文本框 85"/>
          <p:cNvSpPr txBox="1"/>
          <p:nvPr/>
        </p:nvSpPr>
        <p:spPr>
          <a:xfrm>
            <a:off x="1296194" y="1505744"/>
            <a:ext cx="1441572" cy="1014730"/>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l"/>
            <a:r>
              <a:rPr lang="en-US" altLang="zh-CN" sz="1200" dirty="0" smtClean="0"/>
              <a:t>4.</a:t>
            </a:r>
            <a:r>
              <a:rPr lang="zh-CN" altLang="zh-CN" sz="1200" dirty="0" smtClean="0"/>
              <a:t>基于发现教育的普通高中实施研究性学习课程调查研究</a:t>
            </a:r>
            <a:r>
              <a:rPr lang="en-US" altLang="zh-CN" sz="1200" dirty="0" smtClean="0"/>
              <a:t>(</a:t>
            </a:r>
            <a:r>
              <a:rPr lang="zh-CN" altLang="zh-CN" sz="1200" dirty="0" smtClean="0"/>
              <a:t>课题组</a:t>
            </a:r>
            <a:r>
              <a:rPr lang="zh-CN" altLang="zh-CN" sz="1200" dirty="0" smtClean="0"/>
              <a:t>)</a:t>
            </a:r>
            <a:endParaRPr lang="en-US" altLang="zh-CN" sz="1200" dirty="0" smtClean="0"/>
          </a:p>
          <a:p>
            <a:pPr algn="l"/>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381794" y="438944"/>
            <a:ext cx="685800" cy="369332"/>
          </a:xfrm>
          <a:prstGeom prst="rect">
            <a:avLst/>
          </a:prstGeom>
          <a:noFill/>
        </p:spPr>
        <p:txBody>
          <a:bodyPr wrap="square" rtlCol="0">
            <a:spAutoFit/>
          </a:bodyPr>
          <a:lstStyle/>
          <a:p>
            <a:r>
              <a:rPr lang="zh-CN" altLang="en-US" dirty="0" smtClean="0"/>
              <a:t>（一）</a:t>
            </a:r>
            <a:endParaRPr lang="zh-CN" altLang="en-US" dirty="0"/>
          </a:p>
        </p:txBody>
      </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53" presetClass="entr" presetSubtype="16"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500" fill="hold"/>
                                        <p:tgtEl>
                                          <p:spTgt spid="58"/>
                                        </p:tgtEl>
                                        <p:attrNameLst>
                                          <p:attrName>ppt_w</p:attrName>
                                        </p:attrNameLst>
                                      </p:cBhvr>
                                      <p:tavLst>
                                        <p:tav tm="0">
                                          <p:val>
                                            <p:fltVal val="0"/>
                                          </p:val>
                                        </p:tav>
                                        <p:tav tm="100000">
                                          <p:val>
                                            <p:strVal val="#ppt_w"/>
                                          </p:val>
                                        </p:tav>
                                      </p:tavLst>
                                    </p:anim>
                                    <p:anim calcmode="lin" valueType="num">
                                      <p:cBhvr>
                                        <p:cTn id="11" dur="500" fill="hold"/>
                                        <p:tgtEl>
                                          <p:spTgt spid="58"/>
                                        </p:tgtEl>
                                        <p:attrNameLst>
                                          <p:attrName>ppt_h</p:attrName>
                                        </p:attrNameLst>
                                      </p:cBhvr>
                                      <p:tavLst>
                                        <p:tav tm="0">
                                          <p:val>
                                            <p:fltVal val="0"/>
                                          </p:val>
                                        </p:tav>
                                        <p:tav tm="100000">
                                          <p:val>
                                            <p:strVal val="#ppt_h"/>
                                          </p:val>
                                        </p:tav>
                                      </p:tavLst>
                                    </p:anim>
                                    <p:animEffect transition="in" filter="fade">
                                      <p:cBhvr>
                                        <p:cTn id="12" dur="500"/>
                                        <p:tgtEl>
                                          <p:spTgt spid="5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wipe(left)">
                                      <p:cBhvr>
                                        <p:cTn id="16" dur="500"/>
                                        <p:tgtEl>
                                          <p:spTgt spid="101"/>
                                        </p:tgtEl>
                                      </p:cBhvr>
                                    </p:animEffect>
                                  </p:childTnLst>
                                </p:cTn>
                              </p:par>
                              <p:par>
                                <p:cTn id="17" presetID="53" presetClass="entr" presetSubtype="16"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800" fill="hold"/>
                                        <p:tgtEl>
                                          <p:spTgt spid="25"/>
                                        </p:tgtEl>
                                        <p:attrNameLst>
                                          <p:attrName>ppt_w</p:attrName>
                                        </p:attrNameLst>
                                      </p:cBhvr>
                                      <p:tavLst>
                                        <p:tav tm="0">
                                          <p:val>
                                            <p:fltVal val="0"/>
                                          </p:val>
                                        </p:tav>
                                        <p:tav tm="100000">
                                          <p:val>
                                            <p:strVal val="#ppt_w"/>
                                          </p:val>
                                        </p:tav>
                                      </p:tavLst>
                                    </p:anim>
                                    <p:anim calcmode="lin" valueType="num">
                                      <p:cBhvr>
                                        <p:cTn id="20" dur="800" fill="hold"/>
                                        <p:tgtEl>
                                          <p:spTgt spid="25"/>
                                        </p:tgtEl>
                                        <p:attrNameLst>
                                          <p:attrName>ppt_h</p:attrName>
                                        </p:attrNameLst>
                                      </p:cBhvr>
                                      <p:tavLst>
                                        <p:tav tm="0">
                                          <p:val>
                                            <p:fltVal val="0"/>
                                          </p:val>
                                        </p:tav>
                                        <p:tav tm="100000">
                                          <p:val>
                                            <p:strVal val="#ppt_h"/>
                                          </p:val>
                                        </p:tav>
                                      </p:tavLst>
                                    </p:anim>
                                    <p:animEffect transition="in" filter="fade">
                                      <p:cBhvr>
                                        <p:cTn id="21" dur="800"/>
                                        <p:tgtEl>
                                          <p:spTgt spid="25"/>
                                        </p:tgtEl>
                                      </p:cBhvr>
                                    </p:animEffect>
                                  </p:childTnLst>
                                </p:cTn>
                              </p:par>
                              <p:par>
                                <p:cTn id="22" presetID="31" presetClass="entr" presetSubtype="0" fill="hold" nodeType="withEffect">
                                  <p:stCondLst>
                                    <p:cond delay="700"/>
                                  </p:stCondLst>
                                  <p:childTnLst>
                                    <p:set>
                                      <p:cBhvr>
                                        <p:cTn id="23" dur="1" fill="hold">
                                          <p:stCondLst>
                                            <p:cond delay="0"/>
                                          </p:stCondLst>
                                        </p:cTn>
                                        <p:tgtEl>
                                          <p:spTgt spid="29"/>
                                        </p:tgtEl>
                                        <p:attrNameLst>
                                          <p:attrName>style.visibility</p:attrName>
                                        </p:attrNameLst>
                                      </p:cBhvr>
                                      <p:to>
                                        <p:strVal val="visible"/>
                                      </p:to>
                                    </p:set>
                                    <p:anim calcmode="lin" valueType="num">
                                      <p:cBhvr>
                                        <p:cTn id="24" dur="1000" fill="hold"/>
                                        <p:tgtEl>
                                          <p:spTgt spid="29"/>
                                        </p:tgtEl>
                                        <p:attrNameLst>
                                          <p:attrName>ppt_w</p:attrName>
                                        </p:attrNameLst>
                                      </p:cBhvr>
                                      <p:tavLst>
                                        <p:tav tm="0">
                                          <p:val>
                                            <p:fltVal val="0"/>
                                          </p:val>
                                        </p:tav>
                                        <p:tav tm="100000">
                                          <p:val>
                                            <p:strVal val="#ppt_w"/>
                                          </p:val>
                                        </p:tav>
                                      </p:tavLst>
                                    </p:anim>
                                    <p:anim calcmode="lin" valueType="num">
                                      <p:cBhvr>
                                        <p:cTn id="25" dur="1000" fill="hold"/>
                                        <p:tgtEl>
                                          <p:spTgt spid="29"/>
                                        </p:tgtEl>
                                        <p:attrNameLst>
                                          <p:attrName>ppt_h</p:attrName>
                                        </p:attrNameLst>
                                      </p:cBhvr>
                                      <p:tavLst>
                                        <p:tav tm="0">
                                          <p:val>
                                            <p:fltVal val="0"/>
                                          </p:val>
                                        </p:tav>
                                        <p:tav tm="100000">
                                          <p:val>
                                            <p:strVal val="#ppt_h"/>
                                          </p:val>
                                        </p:tav>
                                      </p:tavLst>
                                    </p:anim>
                                    <p:anim calcmode="lin" valueType="num">
                                      <p:cBhvr>
                                        <p:cTn id="26" dur="1000" fill="hold"/>
                                        <p:tgtEl>
                                          <p:spTgt spid="29"/>
                                        </p:tgtEl>
                                        <p:attrNameLst>
                                          <p:attrName>style.rotation</p:attrName>
                                        </p:attrNameLst>
                                      </p:cBhvr>
                                      <p:tavLst>
                                        <p:tav tm="0">
                                          <p:val>
                                            <p:fltVal val="90"/>
                                          </p:val>
                                        </p:tav>
                                        <p:tav tm="100000">
                                          <p:val>
                                            <p:fltVal val="0"/>
                                          </p:val>
                                        </p:tav>
                                      </p:tavLst>
                                    </p:anim>
                                    <p:animEffect transition="in" filter="fade">
                                      <p:cBhvr>
                                        <p:cTn id="27" dur="1000"/>
                                        <p:tgtEl>
                                          <p:spTgt spid="29"/>
                                        </p:tgtEl>
                                      </p:cBhvr>
                                    </p:animEffect>
                                  </p:childTnLst>
                                </p:cTn>
                              </p:par>
                              <p:par>
                                <p:cTn id="28" presetID="31" presetClass="entr" presetSubtype="0" fill="hold" nodeType="withEffect">
                                  <p:stCondLst>
                                    <p:cond delay="700"/>
                                  </p:stCondLst>
                                  <p:childTnLst>
                                    <p:set>
                                      <p:cBhvr>
                                        <p:cTn id="29" dur="1" fill="hold">
                                          <p:stCondLst>
                                            <p:cond delay="0"/>
                                          </p:stCondLst>
                                        </p:cTn>
                                        <p:tgtEl>
                                          <p:spTgt spid="41"/>
                                        </p:tgtEl>
                                        <p:attrNameLst>
                                          <p:attrName>style.visibility</p:attrName>
                                        </p:attrNameLst>
                                      </p:cBhvr>
                                      <p:to>
                                        <p:strVal val="visible"/>
                                      </p:to>
                                    </p:set>
                                    <p:anim calcmode="lin" valueType="num">
                                      <p:cBhvr>
                                        <p:cTn id="30" dur="1000" fill="hold"/>
                                        <p:tgtEl>
                                          <p:spTgt spid="41"/>
                                        </p:tgtEl>
                                        <p:attrNameLst>
                                          <p:attrName>ppt_w</p:attrName>
                                        </p:attrNameLst>
                                      </p:cBhvr>
                                      <p:tavLst>
                                        <p:tav tm="0">
                                          <p:val>
                                            <p:fltVal val="0"/>
                                          </p:val>
                                        </p:tav>
                                        <p:tav tm="100000">
                                          <p:val>
                                            <p:strVal val="#ppt_w"/>
                                          </p:val>
                                        </p:tav>
                                      </p:tavLst>
                                    </p:anim>
                                    <p:anim calcmode="lin" valueType="num">
                                      <p:cBhvr>
                                        <p:cTn id="31" dur="1000" fill="hold"/>
                                        <p:tgtEl>
                                          <p:spTgt spid="41"/>
                                        </p:tgtEl>
                                        <p:attrNameLst>
                                          <p:attrName>ppt_h</p:attrName>
                                        </p:attrNameLst>
                                      </p:cBhvr>
                                      <p:tavLst>
                                        <p:tav tm="0">
                                          <p:val>
                                            <p:fltVal val="0"/>
                                          </p:val>
                                        </p:tav>
                                        <p:tav tm="100000">
                                          <p:val>
                                            <p:strVal val="#ppt_h"/>
                                          </p:val>
                                        </p:tav>
                                      </p:tavLst>
                                    </p:anim>
                                    <p:anim calcmode="lin" valueType="num">
                                      <p:cBhvr>
                                        <p:cTn id="32" dur="1000" fill="hold"/>
                                        <p:tgtEl>
                                          <p:spTgt spid="41"/>
                                        </p:tgtEl>
                                        <p:attrNameLst>
                                          <p:attrName>style.rotation</p:attrName>
                                        </p:attrNameLst>
                                      </p:cBhvr>
                                      <p:tavLst>
                                        <p:tav tm="0">
                                          <p:val>
                                            <p:fltVal val="90"/>
                                          </p:val>
                                        </p:tav>
                                        <p:tav tm="100000">
                                          <p:val>
                                            <p:fltVal val="0"/>
                                          </p:val>
                                        </p:tav>
                                      </p:tavLst>
                                    </p:anim>
                                    <p:animEffect transition="in" filter="fade">
                                      <p:cBhvr>
                                        <p:cTn id="33" dur="1000"/>
                                        <p:tgtEl>
                                          <p:spTgt spid="41"/>
                                        </p:tgtEl>
                                      </p:cBhvr>
                                    </p:animEffect>
                                  </p:childTnLst>
                                </p:cTn>
                              </p:par>
                              <p:par>
                                <p:cTn id="34" presetID="31" presetClass="entr" presetSubtype="0" fill="hold" nodeType="withEffect">
                                  <p:stCondLst>
                                    <p:cond delay="700"/>
                                  </p:stCondLst>
                                  <p:childTnLst>
                                    <p:set>
                                      <p:cBhvr>
                                        <p:cTn id="35" dur="1" fill="hold">
                                          <p:stCondLst>
                                            <p:cond delay="0"/>
                                          </p:stCondLst>
                                        </p:cTn>
                                        <p:tgtEl>
                                          <p:spTgt spid="52"/>
                                        </p:tgtEl>
                                        <p:attrNameLst>
                                          <p:attrName>style.visibility</p:attrName>
                                        </p:attrNameLst>
                                      </p:cBhvr>
                                      <p:to>
                                        <p:strVal val="visible"/>
                                      </p:to>
                                    </p:set>
                                    <p:anim calcmode="lin" valueType="num">
                                      <p:cBhvr>
                                        <p:cTn id="36" dur="1000" fill="hold"/>
                                        <p:tgtEl>
                                          <p:spTgt spid="52"/>
                                        </p:tgtEl>
                                        <p:attrNameLst>
                                          <p:attrName>ppt_w</p:attrName>
                                        </p:attrNameLst>
                                      </p:cBhvr>
                                      <p:tavLst>
                                        <p:tav tm="0">
                                          <p:val>
                                            <p:fltVal val="0"/>
                                          </p:val>
                                        </p:tav>
                                        <p:tav tm="100000">
                                          <p:val>
                                            <p:strVal val="#ppt_w"/>
                                          </p:val>
                                        </p:tav>
                                      </p:tavLst>
                                    </p:anim>
                                    <p:anim calcmode="lin" valueType="num">
                                      <p:cBhvr>
                                        <p:cTn id="37" dur="1000" fill="hold"/>
                                        <p:tgtEl>
                                          <p:spTgt spid="52"/>
                                        </p:tgtEl>
                                        <p:attrNameLst>
                                          <p:attrName>ppt_h</p:attrName>
                                        </p:attrNameLst>
                                      </p:cBhvr>
                                      <p:tavLst>
                                        <p:tav tm="0">
                                          <p:val>
                                            <p:fltVal val="0"/>
                                          </p:val>
                                        </p:tav>
                                        <p:tav tm="100000">
                                          <p:val>
                                            <p:strVal val="#ppt_h"/>
                                          </p:val>
                                        </p:tav>
                                      </p:tavLst>
                                    </p:anim>
                                    <p:anim calcmode="lin" valueType="num">
                                      <p:cBhvr>
                                        <p:cTn id="38" dur="1000" fill="hold"/>
                                        <p:tgtEl>
                                          <p:spTgt spid="52"/>
                                        </p:tgtEl>
                                        <p:attrNameLst>
                                          <p:attrName>style.rotation</p:attrName>
                                        </p:attrNameLst>
                                      </p:cBhvr>
                                      <p:tavLst>
                                        <p:tav tm="0">
                                          <p:val>
                                            <p:fltVal val="90"/>
                                          </p:val>
                                        </p:tav>
                                        <p:tav tm="100000">
                                          <p:val>
                                            <p:fltVal val="0"/>
                                          </p:val>
                                        </p:tav>
                                      </p:tavLst>
                                    </p:anim>
                                    <p:animEffect transition="in" filter="fade">
                                      <p:cBhvr>
                                        <p:cTn id="39" dur="1000"/>
                                        <p:tgtEl>
                                          <p:spTgt spid="52"/>
                                        </p:tgtEl>
                                      </p:cBhvr>
                                    </p:animEffect>
                                  </p:childTnLst>
                                </p:cTn>
                              </p:par>
                              <p:par>
                                <p:cTn id="40" presetID="31" presetClass="entr" presetSubtype="0" fill="hold" nodeType="withEffect">
                                  <p:stCondLst>
                                    <p:cond delay="700"/>
                                  </p:stCondLst>
                                  <p:childTnLst>
                                    <p:set>
                                      <p:cBhvr>
                                        <p:cTn id="41" dur="1" fill="hold">
                                          <p:stCondLst>
                                            <p:cond delay="0"/>
                                          </p:stCondLst>
                                        </p:cTn>
                                        <p:tgtEl>
                                          <p:spTgt spid="55"/>
                                        </p:tgtEl>
                                        <p:attrNameLst>
                                          <p:attrName>style.visibility</p:attrName>
                                        </p:attrNameLst>
                                      </p:cBhvr>
                                      <p:to>
                                        <p:strVal val="visible"/>
                                      </p:to>
                                    </p:set>
                                    <p:anim calcmode="lin" valueType="num">
                                      <p:cBhvr>
                                        <p:cTn id="42" dur="1000" fill="hold"/>
                                        <p:tgtEl>
                                          <p:spTgt spid="55"/>
                                        </p:tgtEl>
                                        <p:attrNameLst>
                                          <p:attrName>ppt_w</p:attrName>
                                        </p:attrNameLst>
                                      </p:cBhvr>
                                      <p:tavLst>
                                        <p:tav tm="0">
                                          <p:val>
                                            <p:fltVal val="0"/>
                                          </p:val>
                                        </p:tav>
                                        <p:tav tm="100000">
                                          <p:val>
                                            <p:strVal val="#ppt_w"/>
                                          </p:val>
                                        </p:tav>
                                      </p:tavLst>
                                    </p:anim>
                                    <p:anim calcmode="lin" valueType="num">
                                      <p:cBhvr>
                                        <p:cTn id="43" dur="1000" fill="hold"/>
                                        <p:tgtEl>
                                          <p:spTgt spid="55"/>
                                        </p:tgtEl>
                                        <p:attrNameLst>
                                          <p:attrName>ppt_h</p:attrName>
                                        </p:attrNameLst>
                                      </p:cBhvr>
                                      <p:tavLst>
                                        <p:tav tm="0">
                                          <p:val>
                                            <p:fltVal val="0"/>
                                          </p:val>
                                        </p:tav>
                                        <p:tav tm="100000">
                                          <p:val>
                                            <p:strVal val="#ppt_h"/>
                                          </p:val>
                                        </p:tav>
                                      </p:tavLst>
                                    </p:anim>
                                    <p:anim calcmode="lin" valueType="num">
                                      <p:cBhvr>
                                        <p:cTn id="44" dur="1000" fill="hold"/>
                                        <p:tgtEl>
                                          <p:spTgt spid="55"/>
                                        </p:tgtEl>
                                        <p:attrNameLst>
                                          <p:attrName>style.rotation</p:attrName>
                                        </p:attrNameLst>
                                      </p:cBhvr>
                                      <p:tavLst>
                                        <p:tav tm="0">
                                          <p:val>
                                            <p:fltVal val="90"/>
                                          </p:val>
                                        </p:tav>
                                        <p:tav tm="100000">
                                          <p:val>
                                            <p:fltVal val="0"/>
                                          </p:val>
                                        </p:tav>
                                      </p:tavLst>
                                    </p:anim>
                                    <p:animEffect transition="in" filter="fade">
                                      <p:cBhvr>
                                        <p:cTn id="45" dur="1000"/>
                                        <p:tgtEl>
                                          <p:spTgt spid="55"/>
                                        </p:tgtEl>
                                      </p:cBhvr>
                                    </p:animEffect>
                                  </p:childTnLst>
                                </p:cTn>
                              </p:par>
                              <p:par>
                                <p:cTn id="46" presetID="6" presetClass="entr" presetSubtype="32" fill="hold" nodeType="withEffect">
                                  <p:stCondLst>
                                    <p:cond delay="700"/>
                                  </p:stCondLst>
                                  <p:childTnLst>
                                    <p:set>
                                      <p:cBhvr>
                                        <p:cTn id="47" dur="1" fill="hold">
                                          <p:stCondLst>
                                            <p:cond delay="0"/>
                                          </p:stCondLst>
                                        </p:cTn>
                                        <p:tgtEl>
                                          <p:spTgt spid="4"/>
                                        </p:tgtEl>
                                        <p:attrNameLst>
                                          <p:attrName>style.visibility</p:attrName>
                                        </p:attrNameLst>
                                      </p:cBhvr>
                                      <p:to>
                                        <p:strVal val="visible"/>
                                      </p:to>
                                    </p:set>
                                    <p:animEffect transition="in" filter="circle(out)">
                                      <p:cBhvr>
                                        <p:cTn id="48" dur="2000"/>
                                        <p:tgtEl>
                                          <p:spTgt spid="4"/>
                                        </p:tgtEl>
                                      </p:cBhvr>
                                    </p:animEffect>
                                  </p:childTnLst>
                                </p:cTn>
                              </p:par>
                              <p:par>
                                <p:cTn id="49" presetID="22" presetClass="entr" presetSubtype="4" fill="hold" nodeType="withEffect">
                                  <p:stCondLst>
                                    <p:cond delay="270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childTnLst>
                          </p:cTn>
                        </p:par>
                        <p:par>
                          <p:cTn id="52" fill="hold">
                            <p:stCondLst>
                              <p:cond delay="1000"/>
                            </p:stCondLst>
                            <p:childTnLst>
                              <p:par>
                                <p:cTn id="53" presetID="53" presetClass="entr" presetSubtype="16"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1500"/>
                            </p:stCondLst>
                            <p:childTnLst>
                              <p:par>
                                <p:cTn id="59" presetID="22" presetClass="entr" presetSubtype="8"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par>
                          <p:cTn id="62" fill="hold">
                            <p:stCondLst>
                              <p:cond delay="2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2500"/>
                            </p:stCondLst>
                            <p:childTnLst>
                              <p:par>
                                <p:cTn id="69" presetID="22" presetClass="entr" presetSubtype="1"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up)">
                                      <p:cBhvr>
                                        <p:cTn id="71" dur="500"/>
                                        <p:tgtEl>
                                          <p:spTgt spid="13"/>
                                        </p:tgtEl>
                                      </p:cBhvr>
                                    </p:animEffect>
                                  </p:childTnLst>
                                </p:cTn>
                              </p:par>
                            </p:childTnLst>
                          </p:cTn>
                        </p:par>
                        <p:par>
                          <p:cTn id="72" fill="hold">
                            <p:stCondLst>
                              <p:cond delay="30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par>
                          <p:cTn id="78" fill="hold">
                            <p:stCondLst>
                              <p:cond delay="3500"/>
                            </p:stCondLst>
                            <p:childTnLst>
                              <p:par>
                                <p:cTn id="79" presetID="22" presetClass="entr" presetSubtype="4"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down)">
                                      <p:cBhvr>
                                        <p:cTn id="81" dur="500"/>
                                        <p:tgtEl>
                                          <p:spTgt spid="20"/>
                                        </p:tgtEl>
                                      </p:cBhvr>
                                    </p:animEffect>
                                  </p:childTnLst>
                                </p:cTn>
                              </p:par>
                            </p:childTnLst>
                          </p:cTn>
                        </p:par>
                        <p:par>
                          <p:cTn id="82" fill="hold">
                            <p:stCondLst>
                              <p:cond delay="4000"/>
                            </p:stCondLst>
                            <p:childTnLst>
                              <p:par>
                                <p:cTn id="83" presetID="53" presetClass="entr" presetSubtype="16"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animEffect transition="in" filter="fade">
                                      <p:cBhvr>
                                        <p:cTn id="8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sp>
        <p:nvSpPr>
          <p:cNvPr id="55" name="Freeform 7"/>
          <p:cNvSpPr>
            <a:spLocks noEditPoints="1"/>
          </p:cNvSpPr>
          <p:nvPr/>
        </p:nvSpPr>
        <p:spPr bwMode="auto">
          <a:xfrm>
            <a:off x="4953794" y="3182144"/>
            <a:ext cx="685800" cy="1752600"/>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bg1">
              <a:lumMod val="50000"/>
            </a:scheme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56" name="Straight Connector 23"/>
          <p:cNvCxnSpPr/>
          <p:nvPr/>
        </p:nvCxnSpPr>
        <p:spPr>
          <a:xfrm flipV="1">
            <a:off x="4572794" y="2267744"/>
            <a:ext cx="0" cy="949930"/>
          </a:xfrm>
          <a:prstGeom prst="line">
            <a:avLst/>
          </a:prstGeom>
          <a:noFill/>
          <a:ln w="19050" cap="flat" cmpd="sng" algn="ctr">
            <a:solidFill>
              <a:schemeClr val="bg1"/>
            </a:solidFill>
            <a:prstDash val="sysDot"/>
            <a:miter lim="800000"/>
            <a:headEnd type="oval" w="sm" len="sm"/>
            <a:tailEnd type="oval" w="sm" len="sm"/>
          </a:ln>
          <a:effectLst/>
        </p:spPr>
      </p:cxnSp>
      <p:sp>
        <p:nvSpPr>
          <p:cNvPr id="62" name="Freeform 4"/>
          <p:cNvSpPr>
            <a:spLocks noEditPoints="1"/>
          </p:cNvSpPr>
          <p:nvPr/>
        </p:nvSpPr>
        <p:spPr bwMode="auto">
          <a:xfrm>
            <a:off x="3588360" y="3265061"/>
            <a:ext cx="551184" cy="171855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lumMod val="75000"/>
            </a:scheme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63" name="Straight Connector 26"/>
          <p:cNvCxnSpPr/>
          <p:nvPr/>
        </p:nvCxnSpPr>
        <p:spPr>
          <a:xfrm flipH="1" flipV="1">
            <a:off x="3877092" y="2813669"/>
            <a:ext cx="0" cy="310356"/>
          </a:xfrm>
          <a:prstGeom prst="line">
            <a:avLst/>
          </a:prstGeom>
          <a:noFill/>
          <a:ln w="19050" cap="flat" cmpd="sng" algn="ctr">
            <a:solidFill>
              <a:schemeClr val="bg1"/>
            </a:solidFill>
            <a:prstDash val="sysDot"/>
            <a:miter lim="800000"/>
            <a:headEnd type="oval" w="sm" len="sm"/>
            <a:tailEnd type="oval" w="sm" len="sm"/>
          </a:ln>
          <a:effectLst/>
        </p:spPr>
      </p:cxnSp>
      <p:cxnSp>
        <p:nvCxnSpPr>
          <p:cNvPr id="64" name="Straight Connector 27"/>
          <p:cNvCxnSpPr/>
          <p:nvPr/>
        </p:nvCxnSpPr>
        <p:spPr>
          <a:xfrm flipH="1">
            <a:off x="3461982" y="2801779"/>
            <a:ext cx="415110" cy="0"/>
          </a:xfrm>
          <a:prstGeom prst="line">
            <a:avLst/>
          </a:prstGeom>
          <a:noFill/>
          <a:ln w="19050" cap="flat" cmpd="sng" algn="ctr">
            <a:solidFill>
              <a:schemeClr val="bg1"/>
            </a:solidFill>
            <a:prstDash val="sysDot"/>
            <a:miter lim="800000"/>
            <a:headEnd type="oval" w="sm" len="sm"/>
            <a:tailEnd type="oval" w="sm" len="sm"/>
          </a:ln>
          <a:effectLst/>
        </p:spPr>
      </p:cxnSp>
      <p:sp>
        <p:nvSpPr>
          <p:cNvPr id="69" name="文本框 13"/>
          <p:cNvSpPr txBox="1"/>
          <p:nvPr/>
        </p:nvSpPr>
        <p:spPr>
          <a:xfrm>
            <a:off x="911860" y="2343785"/>
            <a:ext cx="2974975" cy="285750"/>
          </a:xfrm>
          <a:prstGeom prst="rect">
            <a:avLst/>
          </a:prstGeom>
          <a:noFill/>
        </p:spPr>
        <p:txBody>
          <a:bodyPr wrap="square" lIns="65824" tIns="32911" rIns="65824" bIns="32911" rtlCol="0">
            <a:spAutoFit/>
          </a:bodyPr>
          <a:lstStyle/>
          <a:p>
            <a:pPr>
              <a:lnSpc>
                <a:spcPct val="120000"/>
              </a:lnSpc>
              <a:spcBef>
                <a:spcPct val="0"/>
              </a:spcBef>
              <a:buNone/>
            </a:pPr>
            <a:r>
              <a:rPr lang="zh-CN" sz="1200" b="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崔恒祥负责调查研究课程的统计报告分析</a:t>
            </a:r>
            <a:endParaRPr lang="zh-CN" sz="12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Freeform 6"/>
          <p:cNvSpPr>
            <a:spLocks noEditPoints="1"/>
          </p:cNvSpPr>
          <p:nvPr/>
        </p:nvSpPr>
        <p:spPr bwMode="auto">
          <a:xfrm>
            <a:off x="4344194" y="3258344"/>
            <a:ext cx="457200" cy="1886744"/>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bg1">
              <a:lumMod val="75000"/>
            </a:scheme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71" name="Straight Connector 24"/>
          <p:cNvCxnSpPr/>
          <p:nvPr/>
        </p:nvCxnSpPr>
        <p:spPr>
          <a:xfrm flipV="1">
            <a:off x="5302922" y="2813669"/>
            <a:ext cx="0" cy="310356"/>
          </a:xfrm>
          <a:prstGeom prst="line">
            <a:avLst/>
          </a:prstGeom>
          <a:noFill/>
          <a:ln w="19050" cap="flat" cmpd="sng" algn="ctr">
            <a:solidFill>
              <a:schemeClr val="bg1"/>
            </a:solidFill>
            <a:prstDash val="sysDot"/>
            <a:miter lim="800000"/>
            <a:headEnd type="oval" w="sm" len="sm"/>
            <a:tailEnd type="oval" w="sm" len="sm"/>
          </a:ln>
          <a:effectLst/>
        </p:spPr>
      </p:cxnSp>
      <p:cxnSp>
        <p:nvCxnSpPr>
          <p:cNvPr id="72" name="Straight Connector 25"/>
          <p:cNvCxnSpPr/>
          <p:nvPr/>
        </p:nvCxnSpPr>
        <p:spPr>
          <a:xfrm>
            <a:off x="5302922" y="2801779"/>
            <a:ext cx="415110" cy="0"/>
          </a:xfrm>
          <a:prstGeom prst="line">
            <a:avLst/>
          </a:prstGeom>
          <a:noFill/>
          <a:ln w="19050" cap="flat" cmpd="sng" algn="ctr">
            <a:solidFill>
              <a:schemeClr val="bg1"/>
            </a:solidFill>
            <a:prstDash val="sysDot"/>
            <a:miter lim="800000"/>
            <a:headEnd type="oval" w="sm" len="sm"/>
            <a:tailEnd type="oval" w="sm" len="sm"/>
          </a:ln>
          <a:effectLst/>
        </p:spPr>
      </p:cxnSp>
      <p:sp>
        <p:nvSpPr>
          <p:cNvPr id="77" name="文本框 13"/>
          <p:cNvSpPr txBox="1"/>
          <p:nvPr/>
        </p:nvSpPr>
        <p:spPr>
          <a:xfrm>
            <a:off x="5639435" y="2343785"/>
            <a:ext cx="2514600" cy="285750"/>
          </a:xfrm>
          <a:prstGeom prst="rect">
            <a:avLst/>
          </a:prstGeom>
          <a:noFill/>
        </p:spPr>
        <p:txBody>
          <a:bodyPr wrap="square" lIns="65824" tIns="32911" rIns="65824" bIns="32911" rtlCol="0">
            <a:spAutoFit/>
          </a:bodyPr>
          <a:lstStyle/>
          <a:p>
            <a:pPr>
              <a:lnSpc>
                <a:spcPct val="120000"/>
              </a:lnSpc>
              <a:spcBef>
                <a:spcPct val="0"/>
              </a:spcBef>
              <a:buNone/>
            </a:pPr>
            <a:r>
              <a:rPr lang="zh-CN" sz="1200" b="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潘瑾负责调查研究菜单的选项设计</a:t>
            </a:r>
            <a:endParaRPr lang="zh-CN" sz="12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Freeform 3"/>
          <p:cNvSpPr>
            <a:spLocks noEditPoints="1"/>
          </p:cNvSpPr>
          <p:nvPr/>
        </p:nvSpPr>
        <p:spPr bwMode="auto">
          <a:xfrm>
            <a:off x="3156217" y="3124025"/>
            <a:ext cx="403621" cy="1621786"/>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79" name="Straight Connector 28"/>
          <p:cNvCxnSpPr/>
          <p:nvPr/>
        </p:nvCxnSpPr>
        <p:spPr>
          <a:xfrm flipH="1">
            <a:off x="2557566" y="3934918"/>
            <a:ext cx="598651" cy="0"/>
          </a:xfrm>
          <a:prstGeom prst="line">
            <a:avLst/>
          </a:prstGeom>
          <a:noFill/>
          <a:ln w="19050" cap="flat" cmpd="sng" algn="ctr">
            <a:solidFill>
              <a:schemeClr val="bg1"/>
            </a:solidFill>
            <a:prstDash val="sysDot"/>
            <a:miter lim="800000"/>
            <a:headEnd type="oval" w="sm" len="sm"/>
            <a:tailEnd type="oval" w="sm" len="sm"/>
          </a:ln>
          <a:effectLst/>
        </p:spPr>
      </p:cxnSp>
      <p:sp>
        <p:nvSpPr>
          <p:cNvPr id="84" name="文本框 13"/>
          <p:cNvSpPr txBox="1"/>
          <p:nvPr/>
        </p:nvSpPr>
        <p:spPr>
          <a:xfrm>
            <a:off x="332740" y="4020185"/>
            <a:ext cx="2546985" cy="285750"/>
          </a:xfrm>
          <a:prstGeom prst="rect">
            <a:avLst/>
          </a:prstGeom>
          <a:noFill/>
        </p:spPr>
        <p:txBody>
          <a:bodyPr wrap="square" lIns="65824" tIns="32911" rIns="65824" bIns="32911" rtlCol="0">
            <a:spAutoFit/>
          </a:bodyPr>
          <a:lstStyle/>
          <a:p>
            <a:pPr>
              <a:lnSpc>
                <a:spcPct val="120000"/>
              </a:lnSpc>
              <a:spcBef>
                <a:spcPct val="0"/>
              </a:spcBef>
              <a:buNone/>
            </a:pPr>
            <a:r>
              <a:rPr lang="zh-CN" sz="1200" b="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宋建州负责调查研究数据成因分析</a:t>
            </a:r>
            <a:endParaRPr lang="zh-CN" sz="12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Freeform 5"/>
          <p:cNvSpPr>
            <a:spLocks noEditPoints="1"/>
          </p:cNvSpPr>
          <p:nvPr/>
        </p:nvSpPr>
        <p:spPr bwMode="auto">
          <a:xfrm>
            <a:off x="5585569" y="3154293"/>
            <a:ext cx="525774" cy="1661593"/>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86" name="Straight Connector 29"/>
          <p:cNvCxnSpPr/>
          <p:nvPr/>
        </p:nvCxnSpPr>
        <p:spPr>
          <a:xfrm flipH="1">
            <a:off x="6048968" y="3934918"/>
            <a:ext cx="598651" cy="0"/>
          </a:xfrm>
          <a:prstGeom prst="line">
            <a:avLst/>
          </a:prstGeom>
          <a:noFill/>
          <a:ln w="19050" cap="flat" cmpd="sng" algn="ctr">
            <a:solidFill>
              <a:schemeClr val="bg1"/>
            </a:solidFill>
            <a:prstDash val="sysDot"/>
            <a:miter lim="800000"/>
            <a:headEnd type="oval" w="sm" len="sm"/>
            <a:tailEnd type="oval" w="sm" len="sm"/>
          </a:ln>
          <a:effectLst/>
        </p:spPr>
      </p:cxnSp>
      <p:sp>
        <p:nvSpPr>
          <p:cNvPr id="91" name="文本框 13"/>
          <p:cNvSpPr txBox="1"/>
          <p:nvPr/>
        </p:nvSpPr>
        <p:spPr>
          <a:xfrm>
            <a:off x="6453505" y="4020185"/>
            <a:ext cx="2348865" cy="285750"/>
          </a:xfrm>
          <a:prstGeom prst="rect">
            <a:avLst/>
          </a:prstGeom>
          <a:noFill/>
        </p:spPr>
        <p:txBody>
          <a:bodyPr wrap="square" lIns="65824" tIns="32911" rIns="65824" bIns="32911" rtlCol="0">
            <a:spAutoFit/>
          </a:bodyPr>
          <a:lstStyle/>
          <a:p>
            <a:pPr>
              <a:lnSpc>
                <a:spcPct val="120000"/>
              </a:lnSpc>
            </a:pPr>
            <a:r>
              <a:rPr lang="zh-CN" sz="1200" b="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辛群英负责调查研究的收发实施</a:t>
            </a:r>
            <a:endParaRPr lang="zh-CN" sz="12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组合 47"/>
          <p:cNvGrpSpPr/>
          <p:nvPr/>
        </p:nvGrpSpPr>
        <p:grpSpPr>
          <a:xfrm>
            <a:off x="4130433" y="847842"/>
            <a:ext cx="899562" cy="1038902"/>
            <a:chOff x="1135987" y="1137186"/>
            <a:chExt cx="1163482" cy="1343702"/>
          </a:xfrm>
        </p:grpSpPr>
        <p:sp>
          <p:nvSpPr>
            <p:cNvPr id="49"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2"/>
            </a:solidFill>
            <a:ln w="28575" cap="flat">
              <a:solidFill>
                <a:srgbClr val="FF99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0" name="Freeform 27"/>
            <p:cNvSpPr/>
            <p:nvPr/>
          </p:nvSpPr>
          <p:spPr bwMode="auto">
            <a:xfrm>
              <a:off x="1135987"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0" name="矩形 59"/>
          <p:cNvSpPr>
            <a:spLocks noChangeArrowheads="1"/>
          </p:cNvSpPr>
          <p:nvPr/>
        </p:nvSpPr>
        <p:spPr bwMode="auto">
          <a:xfrm>
            <a:off x="4028859" y="1128866"/>
            <a:ext cx="1077335" cy="2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400" b="0" dirty="0" smtClean="0">
                <a:solidFill>
                  <a:schemeClr val="bg1"/>
                </a:solidFill>
              </a:rPr>
              <a:t>主持人</a:t>
            </a:r>
            <a:endParaRPr lang="zh-CN" altLang="en-US" sz="1400" b="0" dirty="0">
              <a:solidFill>
                <a:schemeClr val="bg1"/>
              </a:solidFill>
            </a:endParaRPr>
          </a:p>
        </p:txBody>
      </p:sp>
      <p:grpSp>
        <p:nvGrpSpPr>
          <p:cNvPr id="5" name="组合 50"/>
          <p:cNvGrpSpPr/>
          <p:nvPr/>
        </p:nvGrpSpPr>
        <p:grpSpPr>
          <a:xfrm>
            <a:off x="2370413" y="1305042"/>
            <a:ext cx="899562" cy="1038902"/>
            <a:chOff x="1142799" y="1137186"/>
            <a:chExt cx="1163482" cy="1343702"/>
          </a:xfrm>
        </p:grpSpPr>
        <p:sp>
          <p:nvSpPr>
            <p:cNvPr id="52"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2"/>
            </a:solidFill>
            <a:ln w="28575" cap="flat">
              <a:solidFill>
                <a:srgbClr val="FF99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3" name="Freeform 27"/>
            <p:cNvSpPr/>
            <p:nvPr/>
          </p:nvSpPr>
          <p:spPr bwMode="auto">
            <a:xfrm>
              <a:off x="1142799"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8" name="矩形 67"/>
          <p:cNvSpPr>
            <a:spLocks noChangeArrowheads="1"/>
          </p:cNvSpPr>
          <p:nvPr/>
        </p:nvSpPr>
        <p:spPr bwMode="auto">
          <a:xfrm>
            <a:off x="2276259" y="1586066"/>
            <a:ext cx="1077335" cy="2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400" b="0" dirty="0" smtClean="0">
                <a:solidFill>
                  <a:schemeClr val="bg1"/>
                </a:solidFill>
              </a:rPr>
              <a:t>核心成员</a:t>
            </a:r>
            <a:endParaRPr lang="zh-CN" altLang="en-US" sz="1400" b="0" dirty="0">
              <a:solidFill>
                <a:schemeClr val="bg1"/>
              </a:solidFill>
            </a:endParaRPr>
          </a:p>
        </p:txBody>
      </p:sp>
      <p:grpSp>
        <p:nvGrpSpPr>
          <p:cNvPr id="6" name="组合 53"/>
          <p:cNvGrpSpPr/>
          <p:nvPr/>
        </p:nvGrpSpPr>
        <p:grpSpPr>
          <a:xfrm>
            <a:off x="1456013" y="2981442"/>
            <a:ext cx="899562" cy="1038902"/>
            <a:chOff x="1126391" y="1137186"/>
            <a:chExt cx="1163482" cy="1343702"/>
          </a:xfrm>
        </p:grpSpPr>
        <p:sp>
          <p:nvSpPr>
            <p:cNvPr id="92"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2"/>
            </a:solidFill>
            <a:ln w="28575" cap="flat">
              <a:solidFill>
                <a:srgbClr val="FF99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93" name="Freeform 27"/>
            <p:cNvSpPr/>
            <p:nvPr/>
          </p:nvSpPr>
          <p:spPr bwMode="auto">
            <a:xfrm>
              <a:off x="1126391"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3" name="矩形 82"/>
          <p:cNvSpPr>
            <a:spLocks noChangeArrowheads="1"/>
          </p:cNvSpPr>
          <p:nvPr/>
        </p:nvSpPr>
        <p:spPr bwMode="auto">
          <a:xfrm>
            <a:off x="1361859" y="3262466"/>
            <a:ext cx="1077335" cy="2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400" b="0" dirty="0" smtClean="0">
                <a:solidFill>
                  <a:schemeClr val="bg1"/>
                </a:solidFill>
              </a:rPr>
              <a:t>核心成员</a:t>
            </a:r>
            <a:endParaRPr lang="zh-CN" altLang="en-US" sz="1400" b="0" dirty="0">
              <a:solidFill>
                <a:schemeClr val="bg1"/>
              </a:solidFill>
            </a:endParaRPr>
          </a:p>
        </p:txBody>
      </p:sp>
      <p:grpSp>
        <p:nvGrpSpPr>
          <p:cNvPr id="7" name="组合 93"/>
          <p:cNvGrpSpPr/>
          <p:nvPr/>
        </p:nvGrpSpPr>
        <p:grpSpPr>
          <a:xfrm>
            <a:off x="6028013" y="1305042"/>
            <a:ext cx="899562" cy="1038902"/>
            <a:chOff x="1130480" y="1137186"/>
            <a:chExt cx="1163482" cy="1343702"/>
          </a:xfrm>
        </p:grpSpPr>
        <p:sp>
          <p:nvSpPr>
            <p:cNvPr id="95"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2"/>
            </a:solidFill>
            <a:ln w="28575" cap="flat">
              <a:solidFill>
                <a:srgbClr val="FF99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96" name="Freeform 27"/>
            <p:cNvSpPr/>
            <p:nvPr/>
          </p:nvSpPr>
          <p:spPr bwMode="auto">
            <a:xfrm>
              <a:off x="1130480"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6" name="矩形 75"/>
          <p:cNvSpPr>
            <a:spLocks noChangeArrowheads="1"/>
          </p:cNvSpPr>
          <p:nvPr/>
        </p:nvSpPr>
        <p:spPr bwMode="auto">
          <a:xfrm>
            <a:off x="5943384" y="1586066"/>
            <a:ext cx="1077335" cy="2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400" b="0" dirty="0" smtClean="0">
                <a:solidFill>
                  <a:schemeClr val="bg1"/>
                </a:solidFill>
              </a:rPr>
              <a:t>核心成员</a:t>
            </a:r>
            <a:endParaRPr lang="zh-CN" altLang="en-US" sz="1400" b="0" dirty="0">
              <a:solidFill>
                <a:schemeClr val="bg1"/>
              </a:solidFill>
            </a:endParaRPr>
          </a:p>
        </p:txBody>
      </p:sp>
      <p:grpSp>
        <p:nvGrpSpPr>
          <p:cNvPr id="9" name="组合 96"/>
          <p:cNvGrpSpPr/>
          <p:nvPr/>
        </p:nvGrpSpPr>
        <p:grpSpPr>
          <a:xfrm>
            <a:off x="6841087" y="3019807"/>
            <a:ext cx="933318" cy="1038902"/>
            <a:chOff x="1137496" y="1137186"/>
            <a:chExt cx="1163482" cy="1343702"/>
          </a:xfrm>
        </p:grpSpPr>
        <p:sp>
          <p:nvSpPr>
            <p:cNvPr id="98"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2"/>
            </a:solidFill>
            <a:ln w="28575" cap="flat">
              <a:solidFill>
                <a:srgbClr val="FF99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99" name="Freeform 27"/>
            <p:cNvSpPr/>
            <p:nvPr/>
          </p:nvSpPr>
          <p:spPr bwMode="auto">
            <a:xfrm>
              <a:off x="113749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0" name="矩形 89"/>
          <p:cNvSpPr>
            <a:spLocks noChangeArrowheads="1"/>
          </p:cNvSpPr>
          <p:nvPr/>
        </p:nvSpPr>
        <p:spPr bwMode="auto">
          <a:xfrm>
            <a:off x="6772059" y="3262466"/>
            <a:ext cx="1077335" cy="2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400" b="0" dirty="0" smtClean="0">
                <a:solidFill>
                  <a:schemeClr val="bg1"/>
                </a:solidFill>
              </a:rPr>
              <a:t>核心成员</a:t>
            </a:r>
            <a:endParaRPr lang="zh-CN" altLang="en-US" sz="1400" b="0" dirty="0">
              <a:solidFill>
                <a:schemeClr val="bg1"/>
              </a:solidFill>
            </a:endParaRPr>
          </a:p>
        </p:txBody>
      </p:sp>
      <p:grpSp>
        <p:nvGrpSpPr>
          <p:cNvPr id="12" name="组合 99"/>
          <p:cNvGrpSpPr/>
          <p:nvPr/>
        </p:nvGrpSpPr>
        <p:grpSpPr>
          <a:xfrm>
            <a:off x="903370" y="249943"/>
            <a:ext cx="3363830" cy="679699"/>
            <a:chOff x="903371" y="249943"/>
            <a:chExt cx="2831223" cy="679699"/>
          </a:xfrm>
        </p:grpSpPr>
        <p:sp>
          <p:nvSpPr>
            <p:cNvPr id="101" name="任意多边形 100"/>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102" name="任意多边形 101"/>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13" name="组合 102"/>
          <p:cNvGrpSpPr/>
          <p:nvPr/>
        </p:nvGrpSpPr>
        <p:grpSpPr>
          <a:xfrm rot="16200000">
            <a:off x="574523" y="158162"/>
            <a:ext cx="765103" cy="863262"/>
            <a:chOff x="8439634" y="3544648"/>
            <a:chExt cx="1611146" cy="1817848"/>
          </a:xfrm>
        </p:grpSpPr>
        <p:sp>
          <p:nvSpPr>
            <p:cNvPr id="10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10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109" name="矩形 3"/>
          <p:cNvSpPr>
            <a:spLocks noChangeArrowheads="1"/>
          </p:cNvSpPr>
          <p:nvPr/>
        </p:nvSpPr>
        <p:spPr bwMode="auto">
          <a:xfrm>
            <a:off x="1448594" y="442914"/>
            <a:ext cx="1945088"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zh-CN" sz="2000" dirty="0" smtClean="0"/>
              <a:t>研究人员的分工</a:t>
            </a:r>
            <a:endPar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文本框 13"/>
          <p:cNvSpPr txBox="1"/>
          <p:nvPr/>
        </p:nvSpPr>
        <p:spPr>
          <a:xfrm>
            <a:off x="3810794" y="1962944"/>
            <a:ext cx="1676400" cy="285750"/>
          </a:xfrm>
          <a:prstGeom prst="rect">
            <a:avLst/>
          </a:prstGeom>
          <a:noFill/>
        </p:spPr>
        <p:txBody>
          <a:bodyPr wrap="square" lIns="65824" tIns="32911" rIns="65824" bIns="32911" rtlCol="0">
            <a:spAutoFit/>
          </a:bodyPr>
          <a:lstStyle/>
          <a:p>
            <a:pPr>
              <a:lnSpc>
                <a:spcPct val="120000"/>
              </a:lnSpc>
              <a:spcBef>
                <a:spcPct val="0"/>
              </a:spcBef>
              <a:buNone/>
            </a:pPr>
            <a:r>
              <a:rPr lang="zh-CN" altLang="en-US" sz="1200" b="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陈小军课题组长</a:t>
            </a:r>
            <a:endParaRPr lang="zh-CN" altLang="en-US" sz="12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6" name="Picture 2"/>
          <p:cNvPicPr>
            <a:picLocks noChangeAspect="1" noChangeArrowheads="1"/>
          </p:cNvPicPr>
          <p:nvPr/>
        </p:nvPicPr>
        <p:blipFill>
          <a:blip r:embed="rId1" cstate="print"/>
          <a:srcRect/>
          <a:stretch>
            <a:fillRect/>
          </a:stretch>
        </p:blipFill>
        <p:spPr bwMode="auto">
          <a:xfrm>
            <a:off x="8382794" y="134144"/>
            <a:ext cx="433887" cy="362744"/>
          </a:xfrm>
          <a:prstGeom prst="rect">
            <a:avLst/>
          </a:prstGeom>
          <a:noFill/>
          <a:ln w="9525">
            <a:noFill/>
            <a:miter lim="800000"/>
            <a:headEnd/>
            <a:tailEnd/>
          </a:ln>
        </p:spPr>
      </p:pic>
      <p:sp>
        <p:nvSpPr>
          <p:cNvPr id="51" name="TextBox 50"/>
          <p:cNvSpPr txBox="1"/>
          <p:nvPr/>
        </p:nvSpPr>
        <p:spPr>
          <a:xfrm>
            <a:off x="610394" y="438944"/>
            <a:ext cx="685800" cy="369332"/>
          </a:xfrm>
          <a:prstGeom prst="rect">
            <a:avLst/>
          </a:prstGeom>
          <a:noFill/>
        </p:spPr>
        <p:txBody>
          <a:bodyPr wrap="square" rtlCol="0">
            <a:spAutoFit/>
          </a:bodyPr>
          <a:lstStyle/>
          <a:p>
            <a:r>
              <a:rPr lang="zh-CN" altLang="en-US" dirty="0" smtClean="0"/>
              <a:t>（二）</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53"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9"/>
                                        </p:tgtEl>
                                        <p:attrNameLst>
                                          <p:attrName>style.visibility</p:attrName>
                                        </p:attrNameLst>
                                      </p:cBhvr>
                                      <p:to>
                                        <p:strVal val="visible"/>
                                      </p:to>
                                    </p:set>
                                    <p:animEffect transition="in" filter="wipe(left)">
                                      <p:cBhvr>
                                        <p:cTn id="16" dur="500"/>
                                        <p:tgtEl>
                                          <p:spTgt spid="109"/>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Effect transition="in" filter="fade">
                                      <p:cBhvr>
                                        <p:cTn id="22" dur="500"/>
                                        <p:tgtEl>
                                          <p:spTgt spid="55"/>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down)">
                                      <p:cBhvr>
                                        <p:cTn id="26" dur="500"/>
                                        <p:tgtEl>
                                          <p:spTgt spid="56"/>
                                        </p:tgtEl>
                                      </p:cBhvr>
                                    </p:animEffect>
                                  </p:childTnLst>
                                </p:cTn>
                              </p:par>
                              <p:par>
                                <p:cTn id="27" presetID="15"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right)">
                                      <p:cBhvr>
                                        <p:cTn id="36" dur="500"/>
                                        <p:tgtEl>
                                          <p:spTgt spid="60"/>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fill="hold"/>
                                        <p:tgtEl>
                                          <p:spTgt spid="62"/>
                                        </p:tgtEl>
                                        <p:attrNameLst>
                                          <p:attrName>ppt_w</p:attrName>
                                        </p:attrNameLst>
                                      </p:cBhvr>
                                      <p:tavLst>
                                        <p:tav tm="0">
                                          <p:val>
                                            <p:fltVal val="0"/>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animEffect transition="in" filter="fade">
                                      <p:cBhvr>
                                        <p:cTn id="42" dur="500"/>
                                        <p:tgtEl>
                                          <p:spTgt spid="62"/>
                                        </p:tgtEl>
                                      </p:cBhvr>
                                    </p:animEffect>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wipe(down)">
                                      <p:cBhvr>
                                        <p:cTn id="46" dur="500"/>
                                        <p:tgtEl>
                                          <p:spTgt spid="63"/>
                                        </p:tgtEl>
                                      </p:cBhvr>
                                    </p:animEffect>
                                  </p:childTnLst>
                                </p:cTn>
                              </p:par>
                            </p:childTnLst>
                          </p:cTn>
                        </p:par>
                        <p:par>
                          <p:cTn id="47" fill="hold">
                            <p:stCondLst>
                              <p:cond delay="3500"/>
                            </p:stCondLst>
                            <p:childTnLst>
                              <p:par>
                                <p:cTn id="48" presetID="22" presetClass="entr" presetSubtype="2"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right)">
                                      <p:cBhvr>
                                        <p:cTn id="50" dur="500"/>
                                        <p:tgtEl>
                                          <p:spTgt spid="64"/>
                                        </p:tgtEl>
                                      </p:cBhvr>
                                    </p:animEffect>
                                  </p:childTnLst>
                                </p:cTn>
                              </p:par>
                              <p:par>
                                <p:cTn id="51" presetID="15"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fltVal val="0"/>
                                          </p:val>
                                        </p:tav>
                                        <p:tav tm="100000">
                                          <p:val>
                                            <p:strVal val="#ppt_w"/>
                                          </p:val>
                                        </p:tav>
                                      </p:tavLst>
                                    </p:anim>
                                    <p:anim calcmode="lin" valueType="num">
                                      <p:cBhvr>
                                        <p:cTn id="54" dur="1000" fill="hold"/>
                                        <p:tgtEl>
                                          <p:spTgt spid="5"/>
                                        </p:tgtEl>
                                        <p:attrNameLst>
                                          <p:attrName>ppt_h</p:attrName>
                                        </p:attrNameLst>
                                      </p:cBhvr>
                                      <p:tavLst>
                                        <p:tav tm="0">
                                          <p:val>
                                            <p:fltVal val="0"/>
                                          </p:val>
                                        </p:tav>
                                        <p:tav tm="100000">
                                          <p:val>
                                            <p:strVal val="#ppt_h"/>
                                          </p:val>
                                        </p:tav>
                                      </p:tavLst>
                                    </p:anim>
                                    <p:anim calcmode="lin" valueType="num">
                                      <p:cBhvr>
                                        <p:cTn id="5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4000"/>
                            </p:stCondLst>
                            <p:childTnLst>
                              <p:par>
                                <p:cTn id="58" presetID="22" presetClass="entr" presetSubtype="2" fill="hold" grpId="0" nodeType="after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ipe(right)">
                                      <p:cBhvr>
                                        <p:cTn id="60" dur="500"/>
                                        <p:tgtEl>
                                          <p:spTgt spid="68"/>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wipe(right)">
                                      <p:cBhvr>
                                        <p:cTn id="63" dur="750"/>
                                        <p:tgtEl>
                                          <p:spTgt spid="69"/>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fltVal val="0"/>
                                          </p:val>
                                        </p:tav>
                                        <p:tav tm="100000">
                                          <p:val>
                                            <p:strVal val="#ppt_w"/>
                                          </p:val>
                                        </p:tav>
                                      </p:tavLst>
                                    </p:anim>
                                    <p:anim calcmode="lin" valueType="num">
                                      <p:cBhvr>
                                        <p:cTn id="68" dur="500" fill="hold"/>
                                        <p:tgtEl>
                                          <p:spTgt spid="70"/>
                                        </p:tgtEl>
                                        <p:attrNameLst>
                                          <p:attrName>ppt_h</p:attrName>
                                        </p:attrNameLst>
                                      </p:cBhvr>
                                      <p:tavLst>
                                        <p:tav tm="0">
                                          <p:val>
                                            <p:fltVal val="0"/>
                                          </p:val>
                                        </p:tav>
                                        <p:tav tm="100000">
                                          <p:val>
                                            <p:strVal val="#ppt_h"/>
                                          </p:val>
                                        </p:tav>
                                      </p:tavLst>
                                    </p:anim>
                                    <p:animEffect transition="in" filter="fade">
                                      <p:cBhvr>
                                        <p:cTn id="69" dur="500"/>
                                        <p:tgtEl>
                                          <p:spTgt spid="70"/>
                                        </p:tgtEl>
                                      </p:cBhvr>
                                    </p:animEffect>
                                  </p:childTnLst>
                                </p:cTn>
                              </p:par>
                            </p:childTnLst>
                          </p:cTn>
                        </p:par>
                        <p:par>
                          <p:cTn id="70" fill="hold">
                            <p:stCondLst>
                              <p:cond delay="5000"/>
                            </p:stCondLst>
                            <p:childTnLst>
                              <p:par>
                                <p:cTn id="71" presetID="22" presetClass="entr" presetSubtype="4"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down)">
                                      <p:cBhvr>
                                        <p:cTn id="73" dur="500"/>
                                        <p:tgtEl>
                                          <p:spTgt spid="71"/>
                                        </p:tgtEl>
                                      </p:cBhvr>
                                    </p:animEffect>
                                  </p:childTnLst>
                                </p:cTn>
                              </p:par>
                            </p:childTnLst>
                          </p:cTn>
                        </p:par>
                        <p:par>
                          <p:cTn id="74" fill="hold">
                            <p:stCondLst>
                              <p:cond delay="5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par>
                                <p:cTn id="78" presetID="15" presetClass="entr" presetSubtype="0" fill="hold" nodeType="with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p:cTn id="80" dur="1000" fill="hold"/>
                                        <p:tgtEl>
                                          <p:spTgt spid="7"/>
                                        </p:tgtEl>
                                        <p:attrNameLst>
                                          <p:attrName>ppt_w</p:attrName>
                                        </p:attrNameLst>
                                      </p:cBhvr>
                                      <p:tavLst>
                                        <p:tav tm="0">
                                          <p:val>
                                            <p:fltVal val="0"/>
                                          </p:val>
                                        </p:tav>
                                        <p:tav tm="100000">
                                          <p:val>
                                            <p:strVal val="#ppt_w"/>
                                          </p:val>
                                        </p:tav>
                                      </p:tavLst>
                                    </p:anim>
                                    <p:anim calcmode="lin" valueType="num">
                                      <p:cBhvr>
                                        <p:cTn id="81" dur="1000" fill="hold"/>
                                        <p:tgtEl>
                                          <p:spTgt spid="7"/>
                                        </p:tgtEl>
                                        <p:attrNameLst>
                                          <p:attrName>ppt_h</p:attrName>
                                        </p:attrNameLst>
                                      </p:cBhvr>
                                      <p:tavLst>
                                        <p:tav tm="0">
                                          <p:val>
                                            <p:fltVal val="0"/>
                                          </p:val>
                                        </p:tav>
                                        <p:tav tm="100000">
                                          <p:val>
                                            <p:strVal val="#ppt_h"/>
                                          </p:val>
                                        </p:tav>
                                      </p:tavLst>
                                    </p:anim>
                                    <p:anim calcmode="lin" valueType="num">
                                      <p:cBhvr>
                                        <p:cTn id="82"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84" fill="hold">
                            <p:stCondLst>
                              <p:cond delay="6000"/>
                            </p:stCondLst>
                            <p:childTnLst>
                              <p:par>
                                <p:cTn id="85" presetID="22" presetClass="entr" presetSubtype="2"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right)">
                                      <p:cBhvr>
                                        <p:cTn id="87" dur="500"/>
                                        <p:tgtEl>
                                          <p:spTgt spid="76"/>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wipe(right)">
                                      <p:cBhvr>
                                        <p:cTn id="90" dur="750"/>
                                        <p:tgtEl>
                                          <p:spTgt spid="77"/>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78"/>
                                        </p:tgtEl>
                                        <p:attrNameLst>
                                          <p:attrName>style.visibility</p:attrName>
                                        </p:attrNameLst>
                                      </p:cBhvr>
                                      <p:to>
                                        <p:strVal val="visible"/>
                                      </p:to>
                                    </p:set>
                                    <p:anim calcmode="lin" valueType="num">
                                      <p:cBhvr>
                                        <p:cTn id="94" dur="500" fill="hold"/>
                                        <p:tgtEl>
                                          <p:spTgt spid="78"/>
                                        </p:tgtEl>
                                        <p:attrNameLst>
                                          <p:attrName>ppt_w</p:attrName>
                                        </p:attrNameLst>
                                      </p:cBhvr>
                                      <p:tavLst>
                                        <p:tav tm="0">
                                          <p:val>
                                            <p:fltVal val="0"/>
                                          </p:val>
                                        </p:tav>
                                        <p:tav tm="100000">
                                          <p:val>
                                            <p:strVal val="#ppt_w"/>
                                          </p:val>
                                        </p:tav>
                                      </p:tavLst>
                                    </p:anim>
                                    <p:anim calcmode="lin" valueType="num">
                                      <p:cBhvr>
                                        <p:cTn id="95" dur="500" fill="hold"/>
                                        <p:tgtEl>
                                          <p:spTgt spid="78"/>
                                        </p:tgtEl>
                                        <p:attrNameLst>
                                          <p:attrName>ppt_h</p:attrName>
                                        </p:attrNameLst>
                                      </p:cBhvr>
                                      <p:tavLst>
                                        <p:tav tm="0">
                                          <p:val>
                                            <p:fltVal val="0"/>
                                          </p:val>
                                        </p:tav>
                                        <p:tav tm="100000">
                                          <p:val>
                                            <p:strVal val="#ppt_h"/>
                                          </p:val>
                                        </p:tav>
                                      </p:tavLst>
                                    </p:anim>
                                    <p:animEffect transition="in" filter="fade">
                                      <p:cBhvr>
                                        <p:cTn id="96" dur="500"/>
                                        <p:tgtEl>
                                          <p:spTgt spid="78"/>
                                        </p:tgtEl>
                                      </p:cBhvr>
                                    </p:animEffect>
                                  </p:childTnLst>
                                </p:cTn>
                              </p:par>
                            </p:childTnLst>
                          </p:cTn>
                        </p:par>
                        <p:par>
                          <p:cTn id="97" fill="hold">
                            <p:stCondLst>
                              <p:cond delay="7000"/>
                            </p:stCondLst>
                            <p:childTnLst>
                              <p:par>
                                <p:cTn id="98" presetID="22" presetClass="entr" presetSubtype="2" fill="hold" nodeType="afterEffect">
                                  <p:stCondLst>
                                    <p:cond delay="0"/>
                                  </p:stCondLst>
                                  <p:childTnLst>
                                    <p:set>
                                      <p:cBhvr>
                                        <p:cTn id="99" dur="1" fill="hold">
                                          <p:stCondLst>
                                            <p:cond delay="0"/>
                                          </p:stCondLst>
                                        </p:cTn>
                                        <p:tgtEl>
                                          <p:spTgt spid="79"/>
                                        </p:tgtEl>
                                        <p:attrNameLst>
                                          <p:attrName>style.visibility</p:attrName>
                                        </p:attrNameLst>
                                      </p:cBhvr>
                                      <p:to>
                                        <p:strVal val="visible"/>
                                      </p:to>
                                    </p:set>
                                    <p:animEffect transition="in" filter="wipe(right)">
                                      <p:cBhvr>
                                        <p:cTn id="100" dur="500"/>
                                        <p:tgtEl>
                                          <p:spTgt spid="79"/>
                                        </p:tgtEl>
                                      </p:cBhvr>
                                    </p:animEffect>
                                  </p:childTnLst>
                                </p:cTn>
                              </p:par>
                            </p:childTnLst>
                          </p:cTn>
                        </p:par>
                        <p:par>
                          <p:cTn id="101" fill="hold">
                            <p:stCondLst>
                              <p:cond delay="7500"/>
                            </p:stCondLst>
                            <p:childTnLst>
                              <p:par>
                                <p:cTn id="102" presetID="15" presetClass="entr" presetSubtype="0" fill="hold" nodeType="afterEffect">
                                  <p:stCondLst>
                                    <p:cond delay="0"/>
                                  </p:stCondLst>
                                  <p:childTnLst>
                                    <p:set>
                                      <p:cBhvr>
                                        <p:cTn id="103" dur="1" fill="hold">
                                          <p:stCondLst>
                                            <p:cond delay="0"/>
                                          </p:stCondLst>
                                        </p:cTn>
                                        <p:tgtEl>
                                          <p:spTgt spid="6"/>
                                        </p:tgtEl>
                                        <p:attrNameLst>
                                          <p:attrName>style.visibility</p:attrName>
                                        </p:attrNameLst>
                                      </p:cBhvr>
                                      <p:to>
                                        <p:strVal val="visible"/>
                                      </p:to>
                                    </p:set>
                                    <p:anim calcmode="lin" valueType="num">
                                      <p:cBhvr>
                                        <p:cTn id="104" dur="1000" fill="hold"/>
                                        <p:tgtEl>
                                          <p:spTgt spid="6"/>
                                        </p:tgtEl>
                                        <p:attrNameLst>
                                          <p:attrName>ppt_w</p:attrName>
                                        </p:attrNameLst>
                                      </p:cBhvr>
                                      <p:tavLst>
                                        <p:tav tm="0">
                                          <p:val>
                                            <p:fltVal val="0"/>
                                          </p:val>
                                        </p:tav>
                                        <p:tav tm="100000">
                                          <p:val>
                                            <p:strVal val="#ppt_w"/>
                                          </p:val>
                                        </p:tav>
                                      </p:tavLst>
                                    </p:anim>
                                    <p:anim calcmode="lin" valueType="num">
                                      <p:cBhvr>
                                        <p:cTn id="105" dur="1000" fill="hold"/>
                                        <p:tgtEl>
                                          <p:spTgt spid="6"/>
                                        </p:tgtEl>
                                        <p:attrNameLst>
                                          <p:attrName>ppt_h</p:attrName>
                                        </p:attrNameLst>
                                      </p:cBhvr>
                                      <p:tavLst>
                                        <p:tav tm="0">
                                          <p:val>
                                            <p:fltVal val="0"/>
                                          </p:val>
                                        </p:tav>
                                        <p:tav tm="100000">
                                          <p:val>
                                            <p:strVal val="#ppt_h"/>
                                          </p:val>
                                        </p:tav>
                                      </p:tavLst>
                                    </p:anim>
                                    <p:anim calcmode="lin" valueType="num">
                                      <p:cBhvr>
                                        <p:cTn id="10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08" fill="hold">
                            <p:stCondLst>
                              <p:cond delay="8500"/>
                            </p:stCondLst>
                            <p:childTnLst>
                              <p:par>
                                <p:cTn id="109" presetID="22" presetClass="entr" presetSubtype="2"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right)">
                                      <p:cBhvr>
                                        <p:cTn id="111" dur="500"/>
                                        <p:tgtEl>
                                          <p:spTgt spid="83"/>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wipe(right)">
                                      <p:cBhvr>
                                        <p:cTn id="114" dur="750"/>
                                        <p:tgtEl>
                                          <p:spTgt spid="84"/>
                                        </p:tgtEl>
                                      </p:cBhvr>
                                    </p:animEffect>
                                  </p:childTnLst>
                                </p:cTn>
                              </p:par>
                            </p:childTnLst>
                          </p:cTn>
                        </p:par>
                        <p:par>
                          <p:cTn id="115" fill="hold">
                            <p:stCondLst>
                              <p:cond delay="9000"/>
                            </p:stCondLst>
                            <p:childTnLst>
                              <p:par>
                                <p:cTn id="116" presetID="53" presetClass="entr" presetSubtype="16" fill="hold" grpId="0" nodeType="afterEffect">
                                  <p:stCondLst>
                                    <p:cond delay="0"/>
                                  </p:stCondLst>
                                  <p:childTnLst>
                                    <p:set>
                                      <p:cBhvr>
                                        <p:cTn id="117" dur="1" fill="hold">
                                          <p:stCondLst>
                                            <p:cond delay="0"/>
                                          </p:stCondLst>
                                        </p:cTn>
                                        <p:tgtEl>
                                          <p:spTgt spid="85"/>
                                        </p:tgtEl>
                                        <p:attrNameLst>
                                          <p:attrName>style.visibility</p:attrName>
                                        </p:attrNameLst>
                                      </p:cBhvr>
                                      <p:to>
                                        <p:strVal val="visible"/>
                                      </p:to>
                                    </p:set>
                                    <p:anim calcmode="lin" valueType="num">
                                      <p:cBhvr>
                                        <p:cTn id="118" dur="500" fill="hold"/>
                                        <p:tgtEl>
                                          <p:spTgt spid="85"/>
                                        </p:tgtEl>
                                        <p:attrNameLst>
                                          <p:attrName>ppt_w</p:attrName>
                                        </p:attrNameLst>
                                      </p:cBhvr>
                                      <p:tavLst>
                                        <p:tav tm="0">
                                          <p:val>
                                            <p:fltVal val="0"/>
                                          </p:val>
                                        </p:tav>
                                        <p:tav tm="100000">
                                          <p:val>
                                            <p:strVal val="#ppt_w"/>
                                          </p:val>
                                        </p:tav>
                                      </p:tavLst>
                                    </p:anim>
                                    <p:anim calcmode="lin" valueType="num">
                                      <p:cBhvr>
                                        <p:cTn id="119" dur="500" fill="hold"/>
                                        <p:tgtEl>
                                          <p:spTgt spid="85"/>
                                        </p:tgtEl>
                                        <p:attrNameLst>
                                          <p:attrName>ppt_h</p:attrName>
                                        </p:attrNameLst>
                                      </p:cBhvr>
                                      <p:tavLst>
                                        <p:tav tm="0">
                                          <p:val>
                                            <p:fltVal val="0"/>
                                          </p:val>
                                        </p:tav>
                                        <p:tav tm="100000">
                                          <p:val>
                                            <p:strVal val="#ppt_h"/>
                                          </p:val>
                                        </p:tav>
                                      </p:tavLst>
                                    </p:anim>
                                    <p:animEffect transition="in" filter="fade">
                                      <p:cBhvr>
                                        <p:cTn id="120" dur="500"/>
                                        <p:tgtEl>
                                          <p:spTgt spid="85"/>
                                        </p:tgtEl>
                                      </p:cBhvr>
                                    </p:animEffect>
                                  </p:childTnLst>
                                </p:cTn>
                              </p:par>
                              <p:par>
                                <p:cTn id="121" presetID="22" presetClass="entr" presetSubtype="8" fill="hold" nodeType="withEffect">
                                  <p:stCondLst>
                                    <p:cond delay="0"/>
                                  </p:stCondLst>
                                  <p:childTnLst>
                                    <p:set>
                                      <p:cBhvr>
                                        <p:cTn id="122" dur="1" fill="hold">
                                          <p:stCondLst>
                                            <p:cond delay="0"/>
                                          </p:stCondLst>
                                        </p:cTn>
                                        <p:tgtEl>
                                          <p:spTgt spid="86"/>
                                        </p:tgtEl>
                                        <p:attrNameLst>
                                          <p:attrName>style.visibility</p:attrName>
                                        </p:attrNameLst>
                                      </p:cBhvr>
                                      <p:to>
                                        <p:strVal val="visible"/>
                                      </p:to>
                                    </p:set>
                                    <p:animEffect transition="in" filter="wipe(left)">
                                      <p:cBhvr>
                                        <p:cTn id="123" dur="500"/>
                                        <p:tgtEl>
                                          <p:spTgt spid="86"/>
                                        </p:tgtEl>
                                      </p:cBhvr>
                                    </p:animEffect>
                                  </p:childTnLst>
                                </p:cTn>
                              </p:par>
                            </p:childTnLst>
                          </p:cTn>
                        </p:par>
                        <p:par>
                          <p:cTn id="124" fill="hold">
                            <p:stCondLst>
                              <p:cond delay="9500"/>
                            </p:stCondLst>
                            <p:childTnLst>
                              <p:par>
                                <p:cTn id="125" presetID="15" presetClass="entr" presetSubtype="0" fill="hold" nodeType="afterEffect">
                                  <p:stCondLst>
                                    <p:cond delay="0"/>
                                  </p:stCondLst>
                                  <p:childTnLst>
                                    <p:set>
                                      <p:cBhvr>
                                        <p:cTn id="126" dur="1" fill="hold">
                                          <p:stCondLst>
                                            <p:cond delay="0"/>
                                          </p:stCondLst>
                                        </p:cTn>
                                        <p:tgtEl>
                                          <p:spTgt spid="9"/>
                                        </p:tgtEl>
                                        <p:attrNameLst>
                                          <p:attrName>style.visibility</p:attrName>
                                        </p:attrNameLst>
                                      </p:cBhvr>
                                      <p:to>
                                        <p:strVal val="visible"/>
                                      </p:to>
                                    </p:set>
                                    <p:anim calcmode="lin" valueType="num">
                                      <p:cBhvr>
                                        <p:cTn id="127" dur="1000" fill="hold"/>
                                        <p:tgtEl>
                                          <p:spTgt spid="9"/>
                                        </p:tgtEl>
                                        <p:attrNameLst>
                                          <p:attrName>ppt_w</p:attrName>
                                        </p:attrNameLst>
                                      </p:cBhvr>
                                      <p:tavLst>
                                        <p:tav tm="0">
                                          <p:val>
                                            <p:fltVal val="0"/>
                                          </p:val>
                                        </p:tav>
                                        <p:tav tm="100000">
                                          <p:val>
                                            <p:strVal val="#ppt_w"/>
                                          </p:val>
                                        </p:tav>
                                      </p:tavLst>
                                    </p:anim>
                                    <p:anim calcmode="lin" valueType="num">
                                      <p:cBhvr>
                                        <p:cTn id="128" dur="1000" fill="hold"/>
                                        <p:tgtEl>
                                          <p:spTgt spid="9"/>
                                        </p:tgtEl>
                                        <p:attrNameLst>
                                          <p:attrName>ppt_h</p:attrName>
                                        </p:attrNameLst>
                                      </p:cBhvr>
                                      <p:tavLst>
                                        <p:tav tm="0">
                                          <p:val>
                                            <p:fltVal val="0"/>
                                          </p:val>
                                        </p:tav>
                                        <p:tav tm="100000">
                                          <p:val>
                                            <p:strVal val="#ppt_h"/>
                                          </p:val>
                                        </p:tav>
                                      </p:tavLst>
                                    </p:anim>
                                    <p:anim calcmode="lin" valueType="num">
                                      <p:cBhvr>
                                        <p:cTn id="12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3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31" fill="hold">
                            <p:stCondLst>
                              <p:cond delay="10500"/>
                            </p:stCondLst>
                            <p:childTnLst>
                              <p:par>
                                <p:cTn id="132" presetID="22" presetClass="entr" presetSubtype="2" fill="hold" grpId="0" nodeType="afterEffect">
                                  <p:stCondLst>
                                    <p:cond delay="0"/>
                                  </p:stCondLst>
                                  <p:childTnLst>
                                    <p:set>
                                      <p:cBhvr>
                                        <p:cTn id="133" dur="1" fill="hold">
                                          <p:stCondLst>
                                            <p:cond delay="0"/>
                                          </p:stCondLst>
                                        </p:cTn>
                                        <p:tgtEl>
                                          <p:spTgt spid="90"/>
                                        </p:tgtEl>
                                        <p:attrNameLst>
                                          <p:attrName>style.visibility</p:attrName>
                                        </p:attrNameLst>
                                      </p:cBhvr>
                                      <p:to>
                                        <p:strVal val="visible"/>
                                      </p:to>
                                    </p:set>
                                    <p:animEffect transition="in" filter="wipe(right)">
                                      <p:cBhvr>
                                        <p:cTn id="134" dur="500"/>
                                        <p:tgtEl>
                                          <p:spTgt spid="90"/>
                                        </p:tgtEl>
                                      </p:cBhvr>
                                    </p:animEffect>
                                  </p:childTnLst>
                                </p:cTn>
                              </p:par>
                              <p:par>
                                <p:cTn id="135" presetID="22" presetClass="entr" presetSubtype="2"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Effect transition="in" filter="wipe(right)">
                                      <p:cBhvr>
                                        <p:cTn id="137" dur="750"/>
                                        <p:tgtEl>
                                          <p:spTgt spid="91"/>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59"/>
                                        </p:tgtEl>
                                        <p:attrNameLst>
                                          <p:attrName>style.visibility</p:attrName>
                                        </p:attrNameLst>
                                      </p:cBhvr>
                                      <p:to>
                                        <p:strVal val="visible"/>
                                      </p:to>
                                    </p:set>
                                    <p:animEffect transition="in" filter="wipe(right)">
                                      <p:cBhvr>
                                        <p:cTn id="140"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2" grpId="0" animBg="1"/>
      <p:bldP spid="69" grpId="0"/>
      <p:bldP spid="70" grpId="0" animBg="1"/>
      <p:bldP spid="77" grpId="0"/>
      <p:bldP spid="78" grpId="0" animBg="1"/>
      <p:bldP spid="84" grpId="0"/>
      <p:bldP spid="85" grpId="0" animBg="1"/>
      <p:bldP spid="91" grpId="0"/>
      <p:bldP spid="60" grpId="0"/>
      <p:bldP spid="68" grpId="0"/>
      <p:bldP spid="83" grpId="0"/>
      <p:bldP spid="76" grpId="0"/>
      <p:bldP spid="90" grpId="0"/>
      <p:bldP spid="109"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sp>
        <p:nvSpPr>
          <p:cNvPr id="68" name="Freeform 12"/>
          <p:cNvSpPr/>
          <p:nvPr/>
        </p:nvSpPr>
        <p:spPr bwMode="auto">
          <a:xfrm>
            <a:off x="2976651" y="2225542"/>
            <a:ext cx="312915" cy="313079"/>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00B0F0"/>
          </a:solidFill>
          <a:ln>
            <a:noFill/>
          </a:ln>
        </p:spPr>
        <p:txBody>
          <a:bodyPr vert="horz" wrap="square" lIns="68571" tIns="34285" rIns="68571" bIns="34285" numCol="1" anchor="t" anchorCtr="0" compatLnSpc="1"/>
          <a:lstStyle/>
          <a:p>
            <a:endParaRPr lang="zh-CN" altLang="en-US" dirty="0">
              <a:solidFill>
                <a:schemeClr val="accent3">
                  <a:lumMod val="50000"/>
                </a:schemeClr>
              </a:solidFill>
              <a:latin typeface="微软雅黑" panose="020B0503020204020204" pitchFamily="34" charset="-122"/>
            </a:endParaRPr>
          </a:p>
        </p:txBody>
      </p:sp>
      <p:sp>
        <p:nvSpPr>
          <p:cNvPr id="70" name="Freeform 13"/>
          <p:cNvSpPr/>
          <p:nvPr/>
        </p:nvSpPr>
        <p:spPr bwMode="auto">
          <a:xfrm>
            <a:off x="5719851" y="2225542"/>
            <a:ext cx="312915" cy="313079"/>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00B0F0"/>
          </a:solidFill>
          <a:ln>
            <a:noFill/>
          </a:ln>
        </p:spPr>
        <p:txBody>
          <a:bodyPr vert="horz" wrap="square" lIns="68571" tIns="34285" rIns="68571" bIns="34285" numCol="1" anchor="t" anchorCtr="0" compatLnSpc="1"/>
          <a:lstStyle/>
          <a:p>
            <a:endParaRPr lang="zh-CN" altLang="en-US" dirty="0">
              <a:solidFill>
                <a:schemeClr val="accent3">
                  <a:lumMod val="50000"/>
                </a:schemeClr>
              </a:solidFill>
              <a:latin typeface="微软雅黑" panose="020B0503020204020204" pitchFamily="34" charset="-122"/>
            </a:endParaRPr>
          </a:p>
        </p:txBody>
      </p:sp>
      <p:sp>
        <p:nvSpPr>
          <p:cNvPr id="71" name="TextBox 84"/>
          <p:cNvSpPr txBox="1">
            <a:spLocks noChangeArrowheads="1"/>
          </p:cNvSpPr>
          <p:nvPr/>
        </p:nvSpPr>
        <p:spPr bwMode="auto">
          <a:xfrm>
            <a:off x="762794" y="3570357"/>
            <a:ext cx="2061457" cy="62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1200" dirty="0" smtClean="0">
                <a:solidFill>
                  <a:schemeClr val="bg1"/>
                </a:solidFill>
              </a:rPr>
              <a:t>课题论证、申报、培训与开题（</a:t>
            </a:r>
            <a:r>
              <a:rPr altLang="zh-CN" sz="1200" dirty="0" smtClean="0">
                <a:solidFill>
                  <a:schemeClr val="bg1"/>
                </a:solidFill>
              </a:rPr>
              <a:t>2021.12—2022.6</a:t>
            </a:r>
            <a:r>
              <a:rPr lang="zh-CN" altLang="zh-CN" sz="1200" dirty="0" smtClean="0">
                <a:solidFill>
                  <a:schemeClr val="bg1"/>
                </a:solidFill>
              </a:rPr>
              <a:t>）</a:t>
            </a:r>
            <a:endParaRPr lang="zh-CN" altLang="en-US" sz="12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TextBox 84"/>
          <p:cNvSpPr txBox="1">
            <a:spLocks noChangeArrowheads="1"/>
          </p:cNvSpPr>
          <p:nvPr/>
        </p:nvSpPr>
        <p:spPr bwMode="auto">
          <a:xfrm>
            <a:off x="3391694" y="3570357"/>
            <a:ext cx="2061457" cy="62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1200" dirty="0" smtClean="0">
                <a:solidFill>
                  <a:schemeClr val="bg1"/>
                </a:solidFill>
              </a:rPr>
              <a:t>课题深入研究和中期汇报</a:t>
            </a:r>
            <a:endParaRPr lang="en-US" altLang="zh-CN" sz="1200" dirty="0" smtClean="0">
              <a:solidFill>
                <a:schemeClr val="bg1"/>
              </a:solidFill>
            </a:endParaRPr>
          </a:p>
          <a:p>
            <a:pPr>
              <a:lnSpc>
                <a:spcPct val="150000"/>
              </a:lnSpc>
            </a:pPr>
            <a:r>
              <a:rPr lang="zh-CN" altLang="zh-CN" sz="1200" dirty="0" smtClean="0">
                <a:solidFill>
                  <a:schemeClr val="bg1"/>
                </a:solidFill>
              </a:rPr>
              <a:t>（</a:t>
            </a:r>
            <a:r>
              <a:rPr altLang="zh-CN" sz="1200" dirty="0" smtClean="0">
                <a:solidFill>
                  <a:schemeClr val="bg1"/>
                </a:solidFill>
              </a:rPr>
              <a:t>2022.7—2023.4</a:t>
            </a:r>
            <a:r>
              <a:rPr lang="zh-CN" altLang="zh-CN" sz="1200" dirty="0" smtClean="0">
                <a:solidFill>
                  <a:schemeClr val="bg1"/>
                </a:solidFill>
              </a:rPr>
              <a:t>）</a:t>
            </a:r>
            <a:endParaRPr lang="zh-CN" altLang="en-US" sz="12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Box 84"/>
          <p:cNvSpPr txBox="1">
            <a:spLocks noChangeArrowheads="1"/>
          </p:cNvSpPr>
          <p:nvPr/>
        </p:nvSpPr>
        <p:spPr bwMode="auto">
          <a:xfrm>
            <a:off x="6249194" y="3570357"/>
            <a:ext cx="2061457" cy="62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1200" dirty="0" smtClean="0">
                <a:solidFill>
                  <a:schemeClr val="bg1"/>
                </a:solidFill>
              </a:rPr>
              <a:t>提高完善及课题结题</a:t>
            </a:r>
            <a:endParaRPr lang="en-US" altLang="zh-CN" sz="1200" dirty="0" smtClean="0">
              <a:solidFill>
                <a:schemeClr val="bg1"/>
              </a:solidFill>
            </a:endParaRPr>
          </a:p>
          <a:p>
            <a:pPr>
              <a:lnSpc>
                <a:spcPct val="150000"/>
              </a:lnSpc>
            </a:pPr>
            <a:r>
              <a:rPr lang="zh-CN" altLang="zh-CN" sz="1200" dirty="0" smtClean="0">
                <a:solidFill>
                  <a:schemeClr val="bg1"/>
                </a:solidFill>
              </a:rPr>
              <a:t>（</a:t>
            </a:r>
            <a:r>
              <a:rPr altLang="zh-CN" sz="1200" dirty="0" smtClean="0">
                <a:solidFill>
                  <a:schemeClr val="bg1"/>
                </a:solidFill>
              </a:rPr>
              <a:t>2023.5—2023.11</a:t>
            </a:r>
            <a:r>
              <a:rPr lang="zh-CN" altLang="zh-CN" sz="1200" dirty="0" smtClean="0">
                <a:solidFill>
                  <a:schemeClr val="bg1"/>
                </a:solidFill>
              </a:rPr>
              <a:t>）</a:t>
            </a:r>
            <a:endParaRPr lang="zh-CN" altLang="en-US" sz="12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组合 13"/>
          <p:cNvGrpSpPr/>
          <p:nvPr/>
        </p:nvGrpSpPr>
        <p:grpSpPr>
          <a:xfrm>
            <a:off x="979059" y="1581944"/>
            <a:ext cx="1515098" cy="1739302"/>
            <a:chOff x="979059" y="1658144"/>
            <a:chExt cx="1515098" cy="1739302"/>
          </a:xfrm>
        </p:grpSpPr>
        <p:grpSp>
          <p:nvGrpSpPr>
            <p:cNvPr id="11" name="组合 10"/>
            <p:cNvGrpSpPr/>
            <p:nvPr/>
          </p:nvGrpSpPr>
          <p:grpSpPr>
            <a:xfrm>
              <a:off x="979059" y="1658144"/>
              <a:ext cx="1506022" cy="1739302"/>
              <a:chOff x="4966840" y="32547"/>
              <a:chExt cx="1506022" cy="1739302"/>
            </a:xfrm>
          </p:grpSpPr>
          <p:sp>
            <p:nvSpPr>
              <p:cNvPr id="44"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5">
                  <a:lumMod val="85000"/>
                </a:schemeClr>
              </a:solidFill>
              <a:ln w="28575" cap="flat">
                <a:solidFill>
                  <a:schemeClr val="accent4">
                    <a:lumMod val="75000"/>
                  </a:schemeClr>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3"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7" name="TextBox 66"/>
            <p:cNvSpPr txBox="1"/>
            <p:nvPr/>
          </p:nvSpPr>
          <p:spPr>
            <a:xfrm>
              <a:off x="991394" y="2343944"/>
              <a:ext cx="1502763" cy="300072"/>
            </a:xfrm>
            <a:prstGeom prst="rect">
              <a:avLst/>
            </a:prstGeom>
            <a:noFill/>
          </p:spPr>
          <p:txBody>
            <a:bodyPr wrap="square" lIns="68571" tIns="34285" rIns="68571" bIns="34285" rtlCol="0">
              <a:spAutoFit/>
            </a:bodyPr>
            <a:lstStyle/>
            <a:p>
              <a:pPr algn="ctr"/>
              <a:r>
                <a:rPr lang="zh-CN" altLang="en-US" sz="1500" b="0" dirty="0" smtClean="0">
                  <a:solidFill>
                    <a:schemeClr val="accent3">
                      <a:lumMod val="50000"/>
                    </a:schemeClr>
                  </a:solidFill>
                  <a:latin typeface="微软雅黑" panose="020B0503020204020204" pitchFamily="34" charset="-122"/>
                  <a:ea typeface="微软雅黑" panose="020B0503020204020204" pitchFamily="34" charset="-122"/>
                </a:rPr>
                <a:t>第一阶段</a:t>
              </a:r>
              <a:endParaRPr lang="zh-CN" altLang="en-US" sz="1500" b="0" dirty="0">
                <a:solidFill>
                  <a:schemeClr val="accent3">
                    <a:lumMod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734594" y="1581944"/>
            <a:ext cx="1524000" cy="1739302"/>
            <a:chOff x="3582194" y="1658144"/>
            <a:chExt cx="1524000" cy="1739302"/>
          </a:xfrm>
        </p:grpSpPr>
        <p:grpSp>
          <p:nvGrpSpPr>
            <p:cNvPr id="54" name="组合 53"/>
            <p:cNvGrpSpPr/>
            <p:nvPr/>
          </p:nvGrpSpPr>
          <p:grpSpPr>
            <a:xfrm>
              <a:off x="3600172" y="1658144"/>
              <a:ext cx="1506022" cy="1739302"/>
              <a:chOff x="4966840" y="32547"/>
              <a:chExt cx="1506022" cy="1739302"/>
            </a:xfrm>
          </p:grpSpPr>
          <p:sp>
            <p:nvSpPr>
              <p:cNvPr id="55"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5">
                  <a:lumMod val="85000"/>
                </a:schemeClr>
              </a:solidFill>
              <a:ln w="28575" cap="flat">
                <a:solidFill>
                  <a:schemeClr val="accent4">
                    <a:lumMod val="75000"/>
                  </a:schemeClr>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6"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9" name="TextBox 68"/>
            <p:cNvSpPr txBox="1"/>
            <p:nvPr/>
          </p:nvSpPr>
          <p:spPr>
            <a:xfrm>
              <a:off x="3582194" y="2343944"/>
              <a:ext cx="1502763" cy="300072"/>
            </a:xfrm>
            <a:prstGeom prst="rect">
              <a:avLst/>
            </a:prstGeom>
            <a:noFill/>
          </p:spPr>
          <p:txBody>
            <a:bodyPr wrap="square" lIns="68571" tIns="34285" rIns="68571" bIns="34285" rtlCol="0">
              <a:spAutoFit/>
            </a:bodyPr>
            <a:lstStyle/>
            <a:p>
              <a:pPr algn="ctr"/>
              <a:r>
                <a:rPr lang="zh-CN" altLang="en-US" sz="1500" b="0" dirty="0" smtClean="0">
                  <a:solidFill>
                    <a:schemeClr val="accent3">
                      <a:lumMod val="50000"/>
                    </a:schemeClr>
                  </a:solidFill>
                  <a:latin typeface="微软雅黑" panose="020B0503020204020204" pitchFamily="34" charset="-122"/>
                  <a:ea typeface="微软雅黑" panose="020B0503020204020204" pitchFamily="34" charset="-122"/>
                </a:rPr>
                <a:t>第二阶段</a:t>
              </a:r>
              <a:endParaRPr lang="zh-CN" altLang="en-US" sz="1500" b="0" dirty="0">
                <a:solidFill>
                  <a:schemeClr val="accent3">
                    <a:lumMod val="50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419572" y="1581944"/>
            <a:ext cx="1560985" cy="1739302"/>
            <a:chOff x="6419572" y="1658144"/>
            <a:chExt cx="1560985" cy="1739302"/>
          </a:xfrm>
        </p:grpSpPr>
        <p:grpSp>
          <p:nvGrpSpPr>
            <p:cNvPr id="57" name="组合 56"/>
            <p:cNvGrpSpPr/>
            <p:nvPr/>
          </p:nvGrpSpPr>
          <p:grpSpPr>
            <a:xfrm>
              <a:off x="6419572" y="1658144"/>
              <a:ext cx="1506022" cy="1739302"/>
              <a:chOff x="4966840" y="32547"/>
              <a:chExt cx="1506022" cy="1739302"/>
            </a:xfrm>
          </p:grpSpPr>
          <p:sp>
            <p:nvSpPr>
              <p:cNvPr id="74"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5">
                  <a:lumMod val="85000"/>
                </a:schemeClr>
              </a:solidFill>
              <a:ln w="28575" cap="flat">
                <a:solidFill>
                  <a:schemeClr val="accent4">
                    <a:lumMod val="75000"/>
                  </a:schemeClr>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75"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2" name="TextBox 51"/>
            <p:cNvSpPr txBox="1"/>
            <p:nvPr/>
          </p:nvSpPr>
          <p:spPr>
            <a:xfrm>
              <a:off x="6477794" y="2343944"/>
              <a:ext cx="1502763" cy="300072"/>
            </a:xfrm>
            <a:prstGeom prst="rect">
              <a:avLst/>
            </a:prstGeom>
            <a:noFill/>
          </p:spPr>
          <p:txBody>
            <a:bodyPr wrap="square" lIns="68571" tIns="34285" rIns="68571" bIns="34285" rtlCol="0">
              <a:spAutoFit/>
            </a:bodyPr>
            <a:lstStyle/>
            <a:p>
              <a:pPr algn="ctr"/>
              <a:r>
                <a:rPr lang="zh-CN" altLang="en-US" sz="1500" b="0" dirty="0" smtClean="0">
                  <a:solidFill>
                    <a:schemeClr val="accent3">
                      <a:lumMod val="50000"/>
                    </a:schemeClr>
                  </a:solidFill>
                  <a:latin typeface="微软雅黑" panose="020B0503020204020204" pitchFamily="34" charset="-122"/>
                  <a:ea typeface="微软雅黑" panose="020B0503020204020204" pitchFamily="34" charset="-122"/>
                </a:rPr>
                <a:t>第三阶段</a:t>
              </a:r>
              <a:endParaRPr lang="zh-CN" altLang="en-US" sz="1500" b="0" dirty="0">
                <a:solidFill>
                  <a:schemeClr val="accent3">
                    <a:lumMod val="50000"/>
                  </a:schemeClr>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903371" y="249943"/>
            <a:ext cx="3136024" cy="679699"/>
            <a:chOff x="903371" y="249943"/>
            <a:chExt cx="2831223" cy="679699"/>
          </a:xfrm>
        </p:grpSpPr>
        <p:sp>
          <p:nvSpPr>
            <p:cNvPr id="77" name="任意多边形 76"/>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78" name="任意多边形 77"/>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79" name="组合 78"/>
          <p:cNvGrpSpPr/>
          <p:nvPr/>
        </p:nvGrpSpPr>
        <p:grpSpPr>
          <a:xfrm rot="16200000">
            <a:off x="574523" y="158162"/>
            <a:ext cx="765103" cy="863262"/>
            <a:chOff x="8439634" y="3544648"/>
            <a:chExt cx="1611146" cy="1817848"/>
          </a:xfrm>
        </p:grpSpPr>
        <p:sp>
          <p:nvSpPr>
            <p:cNvPr id="8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8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85" name="矩形 3"/>
          <p:cNvSpPr>
            <a:spLocks noChangeArrowheads="1"/>
          </p:cNvSpPr>
          <p:nvPr/>
        </p:nvSpPr>
        <p:spPr bwMode="auto">
          <a:xfrm>
            <a:off x="1448594" y="442914"/>
            <a:ext cx="117083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zh-CN" sz="2000" dirty="0" smtClean="0"/>
              <a:t>研究过程</a:t>
            </a:r>
            <a:endPar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87" name="Picture 2"/>
          <p:cNvPicPr>
            <a:picLocks noChangeAspect="1" noChangeArrowheads="1"/>
          </p:cNvPicPr>
          <p:nvPr/>
        </p:nvPicPr>
        <p:blipFill>
          <a:blip r:embed="rId1" cstate="print"/>
          <a:srcRect/>
          <a:stretch>
            <a:fillRect/>
          </a:stretch>
        </p:blipFill>
        <p:spPr bwMode="auto">
          <a:xfrm>
            <a:off x="8382794" y="134144"/>
            <a:ext cx="433887" cy="362744"/>
          </a:xfrm>
          <a:prstGeom prst="rect">
            <a:avLst/>
          </a:prstGeom>
          <a:noFill/>
          <a:ln w="9525">
            <a:noFill/>
            <a:miter lim="800000"/>
            <a:headEnd/>
            <a:tailEnd/>
          </a:ln>
        </p:spPr>
      </p:pic>
      <p:sp>
        <p:nvSpPr>
          <p:cNvPr id="34" name="TextBox 33"/>
          <p:cNvSpPr txBox="1"/>
          <p:nvPr/>
        </p:nvSpPr>
        <p:spPr>
          <a:xfrm>
            <a:off x="610394" y="438944"/>
            <a:ext cx="685800" cy="369332"/>
          </a:xfrm>
          <a:prstGeom prst="rect">
            <a:avLst/>
          </a:prstGeom>
          <a:noFill/>
        </p:spPr>
        <p:txBody>
          <a:bodyPr wrap="square" rtlCol="0">
            <a:spAutoFit/>
          </a:bodyPr>
          <a:lstStyle/>
          <a:p>
            <a:r>
              <a:rPr lang="zh-CN" altLang="en-US" dirty="0" smtClean="0"/>
              <a:t>（三）</a:t>
            </a:r>
            <a:endParaRPr lang="zh-CN" altLang="en-US" dirty="0"/>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53" presetClass="entr" presetSubtype="16"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 calcmode="lin" valueType="num">
                                      <p:cBhvr>
                                        <p:cTn id="10" dur="500" fill="hold"/>
                                        <p:tgtEl>
                                          <p:spTgt spid="79"/>
                                        </p:tgtEl>
                                        <p:attrNameLst>
                                          <p:attrName>ppt_w</p:attrName>
                                        </p:attrNameLst>
                                      </p:cBhvr>
                                      <p:tavLst>
                                        <p:tav tm="0">
                                          <p:val>
                                            <p:fltVal val="0"/>
                                          </p:val>
                                        </p:tav>
                                        <p:tav tm="100000">
                                          <p:val>
                                            <p:strVal val="#ppt_w"/>
                                          </p:val>
                                        </p:tav>
                                      </p:tavLst>
                                    </p:anim>
                                    <p:anim calcmode="lin" valueType="num">
                                      <p:cBhvr>
                                        <p:cTn id="11" dur="500" fill="hold"/>
                                        <p:tgtEl>
                                          <p:spTgt spid="79"/>
                                        </p:tgtEl>
                                        <p:attrNameLst>
                                          <p:attrName>ppt_h</p:attrName>
                                        </p:attrNameLst>
                                      </p:cBhvr>
                                      <p:tavLst>
                                        <p:tav tm="0">
                                          <p:val>
                                            <p:fltVal val="0"/>
                                          </p:val>
                                        </p:tav>
                                        <p:tav tm="100000">
                                          <p:val>
                                            <p:strVal val="#ppt_h"/>
                                          </p:val>
                                        </p:tav>
                                      </p:tavLst>
                                    </p:anim>
                                    <p:animEffect transition="in" filter="fade">
                                      <p:cBhvr>
                                        <p:cTn id="12" dur="500"/>
                                        <p:tgtEl>
                                          <p:spTgt spid="7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wipe(left)">
                                      <p:cBhvr>
                                        <p:cTn id="16" dur="500"/>
                                        <p:tgtEl>
                                          <p:spTgt spid="85"/>
                                        </p:tgtEl>
                                      </p:cBhvr>
                                    </p:animEffect>
                                  </p:childTnLst>
                                </p:cTn>
                              </p:par>
                              <p:par>
                                <p:cTn id="17" presetID="3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par>
                          <p:cTn id="23" fill="hold">
                            <p:stCondLst>
                              <p:cond delay="1000"/>
                            </p:stCondLst>
                            <p:childTnLst>
                              <p:par>
                                <p:cTn id="24" presetID="31" presetClass="entr" presetSubtype="0" fill="hold" grpId="0" nodeType="afterEffect">
                                  <p:stCondLst>
                                    <p:cond delay="0"/>
                                  </p:stCondLst>
                                  <p:childTnLst>
                                    <p:set>
                                      <p:cBhvr>
                                        <p:cTn id="25" dur="1" fill="hold">
                                          <p:stCondLst>
                                            <p:cond delay="0"/>
                                          </p:stCondLst>
                                        </p:cTn>
                                        <p:tgtEl>
                                          <p:spTgt spid="68"/>
                                        </p:tgtEl>
                                        <p:attrNameLst>
                                          <p:attrName>style.visibility</p:attrName>
                                        </p:attrNameLst>
                                      </p:cBhvr>
                                      <p:to>
                                        <p:strVal val="visible"/>
                                      </p:to>
                                    </p:set>
                                    <p:anim calcmode="lin" valueType="num">
                                      <p:cBhvr>
                                        <p:cTn id="26" dur="300" fill="hold"/>
                                        <p:tgtEl>
                                          <p:spTgt spid="68"/>
                                        </p:tgtEl>
                                        <p:attrNameLst>
                                          <p:attrName>ppt_w</p:attrName>
                                        </p:attrNameLst>
                                      </p:cBhvr>
                                      <p:tavLst>
                                        <p:tav tm="0">
                                          <p:val>
                                            <p:fltVal val="0"/>
                                          </p:val>
                                        </p:tav>
                                        <p:tav tm="100000">
                                          <p:val>
                                            <p:strVal val="#ppt_w"/>
                                          </p:val>
                                        </p:tav>
                                      </p:tavLst>
                                    </p:anim>
                                    <p:anim calcmode="lin" valueType="num">
                                      <p:cBhvr>
                                        <p:cTn id="27" dur="300" fill="hold"/>
                                        <p:tgtEl>
                                          <p:spTgt spid="68"/>
                                        </p:tgtEl>
                                        <p:attrNameLst>
                                          <p:attrName>ppt_h</p:attrName>
                                        </p:attrNameLst>
                                      </p:cBhvr>
                                      <p:tavLst>
                                        <p:tav tm="0">
                                          <p:val>
                                            <p:fltVal val="0"/>
                                          </p:val>
                                        </p:tav>
                                        <p:tav tm="100000">
                                          <p:val>
                                            <p:strVal val="#ppt_h"/>
                                          </p:val>
                                        </p:tav>
                                      </p:tavLst>
                                    </p:anim>
                                    <p:anim calcmode="lin" valueType="num">
                                      <p:cBhvr>
                                        <p:cTn id="28" dur="300" fill="hold"/>
                                        <p:tgtEl>
                                          <p:spTgt spid="68"/>
                                        </p:tgtEl>
                                        <p:attrNameLst>
                                          <p:attrName>style.rotation</p:attrName>
                                        </p:attrNameLst>
                                      </p:cBhvr>
                                      <p:tavLst>
                                        <p:tav tm="0">
                                          <p:val>
                                            <p:fltVal val="90"/>
                                          </p:val>
                                        </p:tav>
                                        <p:tav tm="100000">
                                          <p:val>
                                            <p:fltVal val="0"/>
                                          </p:val>
                                        </p:tav>
                                      </p:tavLst>
                                    </p:anim>
                                    <p:animEffect transition="in" filter="fade">
                                      <p:cBhvr>
                                        <p:cTn id="29" dur="300"/>
                                        <p:tgtEl>
                                          <p:spTgt spid="68"/>
                                        </p:tgtEl>
                                      </p:cBhvr>
                                    </p:animEffect>
                                  </p:childTnLst>
                                </p:cTn>
                              </p:par>
                              <p:par>
                                <p:cTn id="30" presetID="3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fltVal val="0"/>
                                          </p:val>
                                        </p:tav>
                                        <p:tav tm="100000">
                                          <p:val>
                                            <p:strVal val="#ppt_w"/>
                                          </p:val>
                                        </p:tav>
                                      </p:tavLst>
                                    </p:anim>
                                    <p:anim calcmode="lin" valueType="num">
                                      <p:cBhvr>
                                        <p:cTn id="33" dur="1000" fill="hold"/>
                                        <p:tgtEl>
                                          <p:spTgt spid="13"/>
                                        </p:tgtEl>
                                        <p:attrNameLst>
                                          <p:attrName>ppt_h</p:attrName>
                                        </p:attrNameLst>
                                      </p:cBhvr>
                                      <p:tavLst>
                                        <p:tav tm="0">
                                          <p:val>
                                            <p:fltVal val="0"/>
                                          </p:val>
                                        </p:tav>
                                        <p:tav tm="100000">
                                          <p:val>
                                            <p:strVal val="#ppt_h"/>
                                          </p:val>
                                        </p:tav>
                                      </p:tavLst>
                                    </p:anim>
                                    <p:anim calcmode="lin" valueType="num">
                                      <p:cBhvr>
                                        <p:cTn id="34" dur="1000" fill="hold"/>
                                        <p:tgtEl>
                                          <p:spTgt spid="13"/>
                                        </p:tgtEl>
                                        <p:attrNameLst>
                                          <p:attrName>style.rotation</p:attrName>
                                        </p:attrNameLst>
                                      </p:cBhvr>
                                      <p:tavLst>
                                        <p:tav tm="0">
                                          <p:val>
                                            <p:fltVal val="90"/>
                                          </p:val>
                                        </p:tav>
                                        <p:tav tm="100000">
                                          <p:val>
                                            <p:fltVal val="0"/>
                                          </p:val>
                                        </p:tav>
                                      </p:tavLst>
                                    </p:anim>
                                    <p:animEffect transition="in" filter="fade">
                                      <p:cBhvr>
                                        <p:cTn id="35" dur="1000"/>
                                        <p:tgtEl>
                                          <p:spTgt spid="13"/>
                                        </p:tgtEl>
                                      </p:cBhvr>
                                    </p:animEffect>
                                  </p:childTnLst>
                                </p:cTn>
                              </p:par>
                            </p:childTnLst>
                          </p:cTn>
                        </p:par>
                        <p:par>
                          <p:cTn id="36" fill="hold">
                            <p:stCondLst>
                              <p:cond delay="1500"/>
                            </p:stCondLst>
                            <p:childTnLst>
                              <p:par>
                                <p:cTn id="37" presetID="31" presetClass="entr" presetSubtype="0"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300" fill="hold"/>
                                        <p:tgtEl>
                                          <p:spTgt spid="70"/>
                                        </p:tgtEl>
                                        <p:attrNameLst>
                                          <p:attrName>ppt_w</p:attrName>
                                        </p:attrNameLst>
                                      </p:cBhvr>
                                      <p:tavLst>
                                        <p:tav tm="0">
                                          <p:val>
                                            <p:fltVal val="0"/>
                                          </p:val>
                                        </p:tav>
                                        <p:tav tm="100000">
                                          <p:val>
                                            <p:strVal val="#ppt_w"/>
                                          </p:val>
                                        </p:tav>
                                      </p:tavLst>
                                    </p:anim>
                                    <p:anim calcmode="lin" valueType="num">
                                      <p:cBhvr>
                                        <p:cTn id="40" dur="300" fill="hold"/>
                                        <p:tgtEl>
                                          <p:spTgt spid="70"/>
                                        </p:tgtEl>
                                        <p:attrNameLst>
                                          <p:attrName>ppt_h</p:attrName>
                                        </p:attrNameLst>
                                      </p:cBhvr>
                                      <p:tavLst>
                                        <p:tav tm="0">
                                          <p:val>
                                            <p:fltVal val="0"/>
                                          </p:val>
                                        </p:tav>
                                        <p:tav tm="100000">
                                          <p:val>
                                            <p:strVal val="#ppt_h"/>
                                          </p:val>
                                        </p:tav>
                                      </p:tavLst>
                                    </p:anim>
                                    <p:anim calcmode="lin" valueType="num">
                                      <p:cBhvr>
                                        <p:cTn id="41" dur="300" fill="hold"/>
                                        <p:tgtEl>
                                          <p:spTgt spid="70"/>
                                        </p:tgtEl>
                                        <p:attrNameLst>
                                          <p:attrName>style.rotation</p:attrName>
                                        </p:attrNameLst>
                                      </p:cBhvr>
                                      <p:tavLst>
                                        <p:tav tm="0">
                                          <p:val>
                                            <p:fltVal val="90"/>
                                          </p:val>
                                        </p:tav>
                                        <p:tav tm="100000">
                                          <p:val>
                                            <p:fltVal val="0"/>
                                          </p:val>
                                        </p:tav>
                                      </p:tavLst>
                                    </p:anim>
                                    <p:animEffect transition="in" filter="fade">
                                      <p:cBhvr>
                                        <p:cTn id="42" dur="300"/>
                                        <p:tgtEl>
                                          <p:spTgt spid="70"/>
                                        </p:tgtEl>
                                      </p:cBhvr>
                                    </p:animEffect>
                                  </p:childTnLst>
                                </p:cTn>
                              </p:par>
                              <p:par>
                                <p:cTn id="43" presetID="3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childTnLst>
                          </p:cTn>
                        </p:par>
                        <p:par>
                          <p:cTn id="49" fill="hold">
                            <p:stCondLst>
                              <p:cond delay="2000"/>
                            </p:stCondLst>
                            <p:childTnLst>
                              <p:par>
                                <p:cTn id="50" presetID="22" presetClass="entr" presetSubtype="1" fill="hold" nodeType="afterEffect">
                                  <p:stCondLst>
                                    <p:cond delay="0"/>
                                  </p:stCondLst>
                                  <p:childTnLst>
                                    <p:set>
                                      <p:cBhvr>
                                        <p:cTn id="51" dur="1" fill="hold">
                                          <p:stCondLst>
                                            <p:cond delay="0"/>
                                          </p:stCondLst>
                                        </p:cTn>
                                        <p:tgtEl>
                                          <p:spTgt spid="71">
                                            <p:txEl>
                                              <p:pRg st="0" end="0"/>
                                            </p:txEl>
                                          </p:spTgt>
                                        </p:tgtEl>
                                        <p:attrNameLst>
                                          <p:attrName>style.visibility</p:attrName>
                                        </p:attrNameLst>
                                      </p:cBhvr>
                                      <p:to>
                                        <p:strVal val="visible"/>
                                      </p:to>
                                    </p:set>
                                    <p:animEffect transition="in" filter="wipe(up)">
                                      <p:cBhvr>
                                        <p:cTn id="52" dur="500"/>
                                        <p:tgtEl>
                                          <p:spTgt spid="71">
                                            <p:txEl>
                                              <p:pRg st="0" end="0"/>
                                            </p:txEl>
                                          </p:spTgt>
                                        </p:tgtEl>
                                      </p:cBhvr>
                                    </p:animEffect>
                                  </p:childTnLst>
                                </p:cTn>
                              </p:par>
                              <p:par>
                                <p:cTn id="53" presetID="22" presetClass="entr" presetSubtype="1" fill="hold" nodeType="withEffect">
                                  <p:stCondLst>
                                    <p:cond delay="0"/>
                                  </p:stCondLst>
                                  <p:childTnLst>
                                    <p:set>
                                      <p:cBhvr>
                                        <p:cTn id="54" dur="1" fill="hold">
                                          <p:stCondLst>
                                            <p:cond delay="0"/>
                                          </p:stCondLst>
                                        </p:cTn>
                                        <p:tgtEl>
                                          <p:spTgt spid="72">
                                            <p:txEl>
                                              <p:pRg st="0" end="0"/>
                                            </p:txEl>
                                          </p:spTgt>
                                        </p:tgtEl>
                                        <p:attrNameLst>
                                          <p:attrName>style.visibility</p:attrName>
                                        </p:attrNameLst>
                                      </p:cBhvr>
                                      <p:to>
                                        <p:strVal val="visible"/>
                                      </p:to>
                                    </p:set>
                                    <p:animEffect transition="in" filter="wipe(up)">
                                      <p:cBhvr>
                                        <p:cTn id="55" dur="500"/>
                                        <p:tgtEl>
                                          <p:spTgt spid="72">
                                            <p:txEl>
                                              <p:pRg st="0" end="0"/>
                                            </p:txEl>
                                          </p:spTgt>
                                        </p:tgtEl>
                                      </p:cBhvr>
                                    </p:animEffect>
                                  </p:childTnLst>
                                </p:cTn>
                              </p:par>
                              <p:par>
                                <p:cTn id="56" presetID="22" presetClass="entr" presetSubtype="1" fill="hold" nodeType="withEffect">
                                  <p:stCondLst>
                                    <p:cond delay="0"/>
                                  </p:stCondLst>
                                  <p:childTnLst>
                                    <p:set>
                                      <p:cBhvr>
                                        <p:cTn id="57" dur="1" fill="hold">
                                          <p:stCondLst>
                                            <p:cond delay="0"/>
                                          </p:stCondLst>
                                        </p:cTn>
                                        <p:tgtEl>
                                          <p:spTgt spid="72">
                                            <p:txEl>
                                              <p:pRg st="1" end="1"/>
                                            </p:txEl>
                                          </p:spTgt>
                                        </p:tgtEl>
                                        <p:attrNameLst>
                                          <p:attrName>style.visibility</p:attrName>
                                        </p:attrNameLst>
                                      </p:cBhvr>
                                      <p:to>
                                        <p:strVal val="visible"/>
                                      </p:to>
                                    </p:set>
                                    <p:animEffect transition="in" filter="wipe(up)">
                                      <p:cBhvr>
                                        <p:cTn id="58" dur="500"/>
                                        <p:tgtEl>
                                          <p:spTgt spid="72">
                                            <p:txEl>
                                              <p:pRg st="1" end="1"/>
                                            </p:txEl>
                                          </p:spTgt>
                                        </p:tgtEl>
                                      </p:cBhvr>
                                    </p:animEffect>
                                  </p:childTnLst>
                                </p:cTn>
                              </p:par>
                              <p:par>
                                <p:cTn id="59" presetID="22" presetClass="entr" presetSubtype="1" fill="hold" nodeType="withEffect">
                                  <p:stCondLst>
                                    <p:cond delay="0"/>
                                  </p:stCondLst>
                                  <p:childTnLst>
                                    <p:set>
                                      <p:cBhvr>
                                        <p:cTn id="60" dur="1" fill="hold">
                                          <p:stCondLst>
                                            <p:cond delay="0"/>
                                          </p:stCondLst>
                                        </p:cTn>
                                        <p:tgtEl>
                                          <p:spTgt spid="73">
                                            <p:txEl>
                                              <p:pRg st="0" end="0"/>
                                            </p:txEl>
                                          </p:spTgt>
                                        </p:tgtEl>
                                        <p:attrNameLst>
                                          <p:attrName>style.visibility</p:attrName>
                                        </p:attrNameLst>
                                      </p:cBhvr>
                                      <p:to>
                                        <p:strVal val="visible"/>
                                      </p:to>
                                    </p:set>
                                    <p:animEffect transition="in" filter="wipe(up)">
                                      <p:cBhvr>
                                        <p:cTn id="61" dur="500"/>
                                        <p:tgtEl>
                                          <p:spTgt spid="73">
                                            <p:txEl>
                                              <p:pRg st="0" end="0"/>
                                            </p:txEl>
                                          </p:spTgt>
                                        </p:tgtEl>
                                      </p:cBhvr>
                                    </p:animEffect>
                                  </p:childTnLst>
                                </p:cTn>
                              </p:par>
                              <p:par>
                                <p:cTn id="62" presetID="22" presetClass="entr" presetSubtype="1" fill="hold" nodeType="withEffect">
                                  <p:stCondLst>
                                    <p:cond delay="0"/>
                                  </p:stCondLst>
                                  <p:childTnLst>
                                    <p:set>
                                      <p:cBhvr>
                                        <p:cTn id="63" dur="1" fill="hold">
                                          <p:stCondLst>
                                            <p:cond delay="0"/>
                                          </p:stCondLst>
                                        </p:cTn>
                                        <p:tgtEl>
                                          <p:spTgt spid="73">
                                            <p:txEl>
                                              <p:pRg st="1" end="1"/>
                                            </p:txEl>
                                          </p:spTgt>
                                        </p:tgtEl>
                                        <p:attrNameLst>
                                          <p:attrName>style.visibility</p:attrName>
                                        </p:attrNameLst>
                                      </p:cBhvr>
                                      <p:to>
                                        <p:strVal val="visible"/>
                                      </p:to>
                                    </p:set>
                                    <p:animEffect transition="in" filter="wipe(up)">
                                      <p:cBhvr>
                                        <p:cTn id="64"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组合 189"/>
          <p:cNvGrpSpPr/>
          <p:nvPr/>
        </p:nvGrpSpPr>
        <p:grpSpPr>
          <a:xfrm>
            <a:off x="2608521" y="1966027"/>
            <a:ext cx="516473" cy="2034599"/>
            <a:chOff x="2644154" y="1737427"/>
            <a:chExt cx="516473" cy="2034599"/>
          </a:xfrm>
        </p:grpSpPr>
        <p:sp>
          <p:nvSpPr>
            <p:cNvPr id="191" name="Line 134"/>
            <p:cNvSpPr>
              <a:spLocks noChangeShapeType="1"/>
            </p:cNvSpPr>
            <p:nvPr/>
          </p:nvSpPr>
          <p:spPr bwMode="auto">
            <a:xfrm flipV="1">
              <a:off x="2647410" y="2095413"/>
              <a:ext cx="501938" cy="329621"/>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dirty="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92" name="Straight Connector 48"/>
            <p:cNvCxnSpPr/>
            <p:nvPr/>
          </p:nvCxnSpPr>
          <p:spPr>
            <a:xfrm flipH="1" flipV="1">
              <a:off x="2644154" y="1737427"/>
              <a:ext cx="516473" cy="347442"/>
            </a:xfrm>
            <a:prstGeom prst="line">
              <a:avLst/>
            </a:prstGeom>
            <a:noFill/>
            <a:ln w="12700" cap="flat" cmpd="sng" algn="ctr">
              <a:solidFill>
                <a:srgbClr val="000000"/>
              </a:solidFill>
              <a:prstDash val="solid"/>
            </a:ln>
            <a:effectLst/>
          </p:spPr>
        </p:cxnSp>
        <p:sp>
          <p:nvSpPr>
            <p:cNvPr id="193" name="Line 134"/>
            <p:cNvSpPr>
              <a:spLocks noChangeShapeType="1"/>
            </p:cNvSpPr>
            <p:nvPr/>
          </p:nvSpPr>
          <p:spPr bwMode="auto">
            <a:xfrm flipV="1">
              <a:off x="2647409" y="3405553"/>
              <a:ext cx="462619" cy="366473"/>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dirty="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94" name="Straight Connector 40"/>
            <p:cNvCxnSpPr>
              <a:stCxn id="177" idx="2"/>
            </p:cNvCxnSpPr>
            <p:nvPr/>
          </p:nvCxnSpPr>
          <p:spPr>
            <a:xfrm flipH="1" flipV="1">
              <a:off x="2659249" y="3148833"/>
              <a:ext cx="450780" cy="259866"/>
            </a:xfrm>
            <a:prstGeom prst="line">
              <a:avLst/>
            </a:prstGeom>
            <a:noFill/>
            <a:ln w="12700" cap="flat" cmpd="sng" algn="ctr">
              <a:solidFill>
                <a:srgbClr val="000000"/>
              </a:solidFill>
              <a:prstDash val="solid"/>
            </a:ln>
            <a:effectLst/>
          </p:spPr>
        </p:cxnSp>
      </p:grpSp>
      <p:grpSp>
        <p:nvGrpSpPr>
          <p:cNvPr id="185" name="组合 184"/>
          <p:cNvGrpSpPr/>
          <p:nvPr/>
        </p:nvGrpSpPr>
        <p:grpSpPr>
          <a:xfrm>
            <a:off x="6020594" y="1982810"/>
            <a:ext cx="516473" cy="2017817"/>
            <a:chOff x="6131458" y="1754210"/>
            <a:chExt cx="516473" cy="2017817"/>
          </a:xfrm>
        </p:grpSpPr>
        <p:sp>
          <p:nvSpPr>
            <p:cNvPr id="186" name="Line 134"/>
            <p:cNvSpPr>
              <a:spLocks noChangeShapeType="1"/>
            </p:cNvSpPr>
            <p:nvPr/>
          </p:nvSpPr>
          <p:spPr bwMode="auto">
            <a:xfrm flipH="1" flipV="1">
              <a:off x="6142736" y="2095413"/>
              <a:ext cx="501938" cy="329621"/>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dirty="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87" name="Straight Connector 180"/>
            <p:cNvCxnSpPr/>
            <p:nvPr/>
          </p:nvCxnSpPr>
          <p:spPr>
            <a:xfrm flipV="1">
              <a:off x="6131458" y="1754210"/>
              <a:ext cx="516473" cy="347442"/>
            </a:xfrm>
            <a:prstGeom prst="line">
              <a:avLst/>
            </a:prstGeom>
            <a:noFill/>
            <a:ln w="12700" cap="flat" cmpd="sng" algn="ctr">
              <a:solidFill>
                <a:srgbClr val="000000"/>
              </a:solidFill>
              <a:prstDash val="solid"/>
            </a:ln>
            <a:effectLst/>
          </p:spPr>
        </p:cxnSp>
        <p:sp>
          <p:nvSpPr>
            <p:cNvPr id="188" name="Line 134"/>
            <p:cNvSpPr>
              <a:spLocks noChangeShapeType="1"/>
            </p:cNvSpPr>
            <p:nvPr/>
          </p:nvSpPr>
          <p:spPr bwMode="auto">
            <a:xfrm flipH="1" flipV="1">
              <a:off x="6161986" y="3381828"/>
              <a:ext cx="482687" cy="390199"/>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dirty="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89" name="Straight Connector 182"/>
            <p:cNvCxnSpPr>
              <a:stCxn id="184" idx="6"/>
            </p:cNvCxnSpPr>
            <p:nvPr/>
          </p:nvCxnSpPr>
          <p:spPr>
            <a:xfrm flipV="1">
              <a:off x="6161987" y="3148833"/>
              <a:ext cx="485944" cy="256721"/>
            </a:xfrm>
            <a:prstGeom prst="line">
              <a:avLst/>
            </a:prstGeom>
            <a:noFill/>
            <a:ln w="12700" cap="flat" cmpd="sng" algn="ctr">
              <a:solidFill>
                <a:srgbClr val="000000"/>
              </a:solidFill>
              <a:prstDash val="solid"/>
            </a:ln>
            <a:effectLst/>
          </p:spPr>
        </p:cxnSp>
      </p:grpSp>
      <p:sp>
        <p:nvSpPr>
          <p:cNvPr id="8"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sp>
        <p:nvSpPr>
          <p:cNvPr id="88" name="文本框 46"/>
          <p:cNvSpPr txBox="1"/>
          <p:nvPr/>
        </p:nvSpPr>
        <p:spPr>
          <a:xfrm>
            <a:off x="566912" y="1658144"/>
            <a:ext cx="462306" cy="623248"/>
          </a:xfrm>
          <a:prstGeom prst="rect">
            <a:avLst/>
          </a:prstGeom>
          <a:noFill/>
        </p:spPr>
        <p:txBody>
          <a:bodyPr wrap="none" lIns="68580" tIns="34290" rIns="68580" bIns="34290" rtlCol="0">
            <a:spAutoFit/>
          </a:bodyPr>
          <a:lstStyle/>
          <a:p>
            <a:pPr algn="ctr"/>
            <a:r>
              <a:rPr lang="en-US" altLang="zh-CN" sz="3600" dirty="0" smtClean="0">
                <a:solidFill>
                  <a:schemeClr val="bg1"/>
                </a:solidFill>
                <a:latin typeface="Agency FB" panose="020B0503020202020204" pitchFamily="34" charset="0"/>
                <a:cs typeface="Aharoni" panose="02010803020104030203" pitchFamily="2" charset="-79"/>
              </a:rPr>
              <a:t>01</a:t>
            </a:r>
            <a:endParaRPr lang="zh-CN" altLang="en-US" sz="3600" dirty="0">
              <a:solidFill>
                <a:schemeClr val="bg1"/>
              </a:solidFill>
              <a:latin typeface="Agency FB" panose="020B0503020202020204" pitchFamily="34" charset="0"/>
              <a:cs typeface="Aharoni" panose="02010803020104030203" pitchFamily="2" charset="-79"/>
            </a:endParaRPr>
          </a:p>
        </p:txBody>
      </p:sp>
      <p:grpSp>
        <p:nvGrpSpPr>
          <p:cNvPr id="123" name="组合 122"/>
          <p:cNvGrpSpPr/>
          <p:nvPr/>
        </p:nvGrpSpPr>
        <p:grpSpPr>
          <a:xfrm>
            <a:off x="3624884" y="2453419"/>
            <a:ext cx="644745" cy="1157010"/>
            <a:chOff x="3690210" y="2224819"/>
            <a:chExt cx="644745" cy="1157010"/>
          </a:xfrm>
        </p:grpSpPr>
        <p:cxnSp>
          <p:nvCxnSpPr>
            <p:cNvPr id="124" name="Straight Connector 42"/>
            <p:cNvCxnSpPr/>
            <p:nvPr/>
          </p:nvCxnSpPr>
          <p:spPr>
            <a:xfrm>
              <a:off x="3690210" y="2224819"/>
              <a:ext cx="630697" cy="362354"/>
            </a:xfrm>
            <a:prstGeom prst="line">
              <a:avLst/>
            </a:prstGeom>
            <a:noFill/>
            <a:ln w="12700" cap="flat" cmpd="sng" algn="ctr">
              <a:solidFill>
                <a:srgbClr val="000000"/>
              </a:solidFill>
              <a:prstDash val="solid"/>
            </a:ln>
            <a:effectLst/>
          </p:spPr>
        </p:cxnSp>
        <p:cxnSp>
          <p:nvCxnSpPr>
            <p:cNvPr id="125" name="Straight Connector 43"/>
            <p:cNvCxnSpPr/>
            <p:nvPr/>
          </p:nvCxnSpPr>
          <p:spPr>
            <a:xfrm flipV="1">
              <a:off x="3708625" y="3086060"/>
              <a:ext cx="626330" cy="295769"/>
            </a:xfrm>
            <a:prstGeom prst="line">
              <a:avLst/>
            </a:prstGeom>
            <a:noFill/>
            <a:ln w="12700" cap="flat" cmpd="sng" algn="ctr">
              <a:solidFill>
                <a:srgbClr val="000000"/>
              </a:solidFill>
              <a:prstDash val="solid"/>
            </a:ln>
            <a:effectLst/>
          </p:spPr>
        </p:cxnSp>
      </p:grpSp>
      <p:grpSp>
        <p:nvGrpSpPr>
          <p:cNvPr id="126" name="组合 125"/>
          <p:cNvGrpSpPr/>
          <p:nvPr/>
        </p:nvGrpSpPr>
        <p:grpSpPr>
          <a:xfrm>
            <a:off x="4932187" y="2453419"/>
            <a:ext cx="644745" cy="1152786"/>
            <a:chOff x="4997513" y="2224819"/>
            <a:chExt cx="644745" cy="1152786"/>
          </a:xfrm>
        </p:grpSpPr>
        <p:cxnSp>
          <p:nvCxnSpPr>
            <p:cNvPr id="127" name="Straight Connector 56"/>
            <p:cNvCxnSpPr/>
            <p:nvPr/>
          </p:nvCxnSpPr>
          <p:spPr>
            <a:xfrm flipH="1">
              <a:off x="5011561" y="2224819"/>
              <a:ext cx="630697" cy="358130"/>
            </a:xfrm>
            <a:prstGeom prst="line">
              <a:avLst/>
            </a:prstGeom>
            <a:noFill/>
            <a:ln w="12700" cap="flat" cmpd="sng" algn="ctr">
              <a:solidFill>
                <a:srgbClr val="000000"/>
              </a:solidFill>
              <a:prstDash val="solid"/>
            </a:ln>
            <a:effectLst/>
          </p:spPr>
        </p:cxnSp>
        <p:cxnSp>
          <p:nvCxnSpPr>
            <p:cNvPr id="128" name="Straight Connector 57"/>
            <p:cNvCxnSpPr/>
            <p:nvPr/>
          </p:nvCxnSpPr>
          <p:spPr>
            <a:xfrm flipH="1" flipV="1">
              <a:off x="4997513" y="3081836"/>
              <a:ext cx="626330" cy="295769"/>
            </a:xfrm>
            <a:prstGeom prst="line">
              <a:avLst/>
            </a:prstGeom>
            <a:noFill/>
            <a:ln w="12700" cap="flat" cmpd="sng" algn="ctr">
              <a:solidFill>
                <a:srgbClr val="000000"/>
              </a:solidFill>
              <a:prstDash val="solid"/>
            </a:ln>
            <a:effectLst/>
          </p:spPr>
        </p:cxnSp>
      </p:grpSp>
      <p:sp>
        <p:nvSpPr>
          <p:cNvPr id="129" name="Isosceles Triangle 14"/>
          <p:cNvSpPr/>
          <p:nvPr/>
        </p:nvSpPr>
        <p:spPr bwMode="auto">
          <a:xfrm rot="10800000">
            <a:off x="3024988" y="1353344"/>
            <a:ext cx="3171793" cy="946747"/>
          </a:xfrm>
          <a:prstGeom prst="triangle">
            <a:avLst/>
          </a:prstGeom>
          <a:blipFill dpi="0" rotWithShape="0">
            <a:blip r:embed="rId1" cstate="print"/>
            <a:srcRect/>
            <a:stretch>
              <a:fillRect l="-6644" t="-47101" r="-10242" b="-2304"/>
            </a:stretch>
          </a:blip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algn="ctr" defTabSz="981710" fontAlgn="base">
              <a:spcBef>
                <a:spcPct val="0"/>
              </a:spcBef>
              <a:spcAft>
                <a:spcPct val="0"/>
              </a:spcAft>
            </a:pPr>
            <a:endParaRPr lang="en-US" sz="6000" dirty="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30" name="组合 12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2" name="椭圆 13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 name="椭圆 1"/>
          <p:cNvSpPr/>
          <p:nvPr/>
        </p:nvSpPr>
        <p:spPr>
          <a:xfrm>
            <a:off x="4046664" y="2530413"/>
            <a:ext cx="1058736" cy="1058736"/>
          </a:xfrm>
          <a:prstGeom prst="ellipse">
            <a:avLst/>
          </a:prstGeom>
          <a:solidFill>
            <a:srgbClr val="00B0F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96" name="组合 4095"/>
          <p:cNvGrpSpPr/>
          <p:nvPr/>
        </p:nvGrpSpPr>
        <p:grpSpPr>
          <a:xfrm>
            <a:off x="3044703" y="2044574"/>
            <a:ext cx="613691" cy="613691"/>
            <a:chOff x="3029608" y="2044574"/>
            <a:chExt cx="613691" cy="613691"/>
          </a:xfrm>
          <a:solidFill>
            <a:srgbClr val="00B0F0"/>
          </a:solidFill>
        </p:grpSpPr>
        <p:sp>
          <p:nvSpPr>
            <p:cNvPr id="133" name="椭圆 132"/>
            <p:cNvSpPr/>
            <p:nvPr/>
          </p:nvSpPr>
          <p:spPr>
            <a:xfrm>
              <a:off x="3029608" y="2044574"/>
              <a:ext cx="613691" cy="613691"/>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74" name="椭圆 173"/>
            <p:cNvSpPr/>
            <p:nvPr/>
          </p:nvSpPr>
          <p:spPr>
            <a:xfrm>
              <a:off x="3070159" y="2085975"/>
              <a:ext cx="524602" cy="52460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6" name="组合 175"/>
          <p:cNvGrpSpPr/>
          <p:nvPr/>
        </p:nvGrpSpPr>
        <p:grpSpPr>
          <a:xfrm>
            <a:off x="3044703" y="3330453"/>
            <a:ext cx="613691" cy="613691"/>
            <a:chOff x="3029608" y="2044574"/>
            <a:chExt cx="613691" cy="613691"/>
          </a:xfrm>
          <a:solidFill>
            <a:srgbClr val="00B0F0"/>
          </a:solidFill>
        </p:grpSpPr>
        <p:sp>
          <p:nvSpPr>
            <p:cNvPr id="177" name="椭圆 176"/>
            <p:cNvSpPr/>
            <p:nvPr/>
          </p:nvSpPr>
          <p:spPr>
            <a:xfrm>
              <a:off x="3029608" y="2044574"/>
              <a:ext cx="613691" cy="613691"/>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78" name="椭圆 177"/>
            <p:cNvSpPr/>
            <p:nvPr/>
          </p:nvSpPr>
          <p:spPr>
            <a:xfrm>
              <a:off x="3070159" y="2085975"/>
              <a:ext cx="524602" cy="52460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9" name="组合 178"/>
          <p:cNvGrpSpPr/>
          <p:nvPr/>
        </p:nvGrpSpPr>
        <p:grpSpPr>
          <a:xfrm>
            <a:off x="5531508" y="2044574"/>
            <a:ext cx="613691" cy="613691"/>
            <a:chOff x="3029608" y="2044574"/>
            <a:chExt cx="613691" cy="613691"/>
          </a:xfrm>
          <a:solidFill>
            <a:srgbClr val="00B0F0"/>
          </a:solidFill>
        </p:grpSpPr>
        <p:sp>
          <p:nvSpPr>
            <p:cNvPr id="180" name="椭圆 179"/>
            <p:cNvSpPr/>
            <p:nvPr/>
          </p:nvSpPr>
          <p:spPr>
            <a:xfrm>
              <a:off x="3029608" y="2044574"/>
              <a:ext cx="613691" cy="613691"/>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81" name="椭圆 180"/>
            <p:cNvSpPr/>
            <p:nvPr/>
          </p:nvSpPr>
          <p:spPr>
            <a:xfrm>
              <a:off x="3070159" y="2085975"/>
              <a:ext cx="524602" cy="52460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2" name="组合 181"/>
          <p:cNvGrpSpPr/>
          <p:nvPr/>
        </p:nvGrpSpPr>
        <p:grpSpPr>
          <a:xfrm>
            <a:off x="5531508" y="3330453"/>
            <a:ext cx="613691" cy="613691"/>
            <a:chOff x="3029608" y="2044574"/>
            <a:chExt cx="613691" cy="613691"/>
          </a:xfrm>
        </p:grpSpPr>
        <p:sp>
          <p:nvSpPr>
            <p:cNvPr id="183" name="椭圆 182"/>
            <p:cNvSpPr/>
            <p:nvPr/>
          </p:nvSpPr>
          <p:spPr>
            <a:xfrm>
              <a:off x="3029608" y="2044574"/>
              <a:ext cx="613691" cy="613691"/>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84" name="椭圆 183"/>
            <p:cNvSpPr/>
            <p:nvPr/>
          </p:nvSpPr>
          <p:spPr>
            <a:xfrm>
              <a:off x="3070159" y="2085975"/>
              <a:ext cx="524602" cy="52460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5" name="组合 194"/>
          <p:cNvGrpSpPr/>
          <p:nvPr/>
        </p:nvGrpSpPr>
        <p:grpSpPr>
          <a:xfrm>
            <a:off x="2505241" y="1860526"/>
            <a:ext cx="244569" cy="244567"/>
            <a:chOff x="304800" y="673100"/>
            <a:chExt cx="4000500" cy="4000500"/>
          </a:xfrm>
          <a:effectLst>
            <a:outerShdw blurRad="139700" dist="152400" dir="8100000" sx="70000" sy="70000" algn="tr" rotWithShape="0">
              <a:prstClr val="black">
                <a:alpha val="66000"/>
              </a:prstClr>
            </a:outerShdw>
          </a:effectLst>
        </p:grpSpPr>
        <p:sp>
          <p:nvSpPr>
            <p:cNvPr id="196" name="同心圆 1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97" name="椭圆 19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98" name="组合 197"/>
          <p:cNvGrpSpPr/>
          <p:nvPr/>
        </p:nvGrpSpPr>
        <p:grpSpPr>
          <a:xfrm>
            <a:off x="2505241" y="2520926"/>
            <a:ext cx="244569" cy="244567"/>
            <a:chOff x="304800" y="673100"/>
            <a:chExt cx="4000500" cy="4000500"/>
          </a:xfrm>
          <a:effectLst>
            <a:outerShdw blurRad="139700" dist="152400" dir="8100000" sx="70000" sy="70000" algn="tr" rotWithShape="0">
              <a:prstClr val="black">
                <a:alpha val="66000"/>
              </a:prstClr>
            </a:outerShdw>
          </a:effectLst>
        </p:grpSpPr>
        <p:sp>
          <p:nvSpPr>
            <p:cNvPr id="199" name="同心圆 1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0" name="椭圆 19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01" name="组合 200"/>
          <p:cNvGrpSpPr/>
          <p:nvPr/>
        </p:nvGrpSpPr>
        <p:grpSpPr>
          <a:xfrm>
            <a:off x="2505241" y="3206726"/>
            <a:ext cx="244569" cy="244567"/>
            <a:chOff x="304800" y="673100"/>
            <a:chExt cx="4000500" cy="4000500"/>
          </a:xfrm>
          <a:effectLst>
            <a:outerShdw blurRad="139700" dist="152400" dir="8100000" sx="70000" sy="70000" algn="tr" rotWithShape="0">
              <a:prstClr val="black">
                <a:alpha val="66000"/>
              </a:prstClr>
            </a:outerShdw>
          </a:effectLst>
        </p:grpSpPr>
        <p:sp>
          <p:nvSpPr>
            <p:cNvPr id="202" name="同心圆 2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3" name="椭圆 20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04" name="组合 203"/>
          <p:cNvGrpSpPr/>
          <p:nvPr/>
        </p:nvGrpSpPr>
        <p:grpSpPr>
          <a:xfrm>
            <a:off x="2505241" y="3854426"/>
            <a:ext cx="244569" cy="244567"/>
            <a:chOff x="304800" y="673100"/>
            <a:chExt cx="4000500" cy="4000500"/>
          </a:xfrm>
          <a:effectLst>
            <a:outerShdw blurRad="139700" dist="152400" dir="8100000" sx="70000" sy="70000" algn="tr" rotWithShape="0">
              <a:prstClr val="black">
                <a:alpha val="66000"/>
              </a:prstClr>
            </a:outerShdw>
          </a:effectLst>
        </p:grpSpPr>
        <p:sp>
          <p:nvSpPr>
            <p:cNvPr id="205" name="同心圆 2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6" name="椭圆 20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07" name="组合 206"/>
          <p:cNvGrpSpPr/>
          <p:nvPr/>
        </p:nvGrpSpPr>
        <p:grpSpPr>
          <a:xfrm>
            <a:off x="6477794" y="1860526"/>
            <a:ext cx="244569" cy="244567"/>
            <a:chOff x="304800" y="673100"/>
            <a:chExt cx="4000500" cy="4000500"/>
          </a:xfrm>
          <a:effectLst>
            <a:outerShdw blurRad="139700" dist="152400" dir="8100000" sx="70000" sy="70000" algn="tr" rotWithShape="0">
              <a:prstClr val="black">
                <a:alpha val="66000"/>
              </a:prstClr>
            </a:outerShdw>
          </a:effectLst>
        </p:grpSpPr>
        <p:sp>
          <p:nvSpPr>
            <p:cNvPr id="208" name="同心圆 2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9" name="椭圆 20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0" name="组合 209"/>
          <p:cNvGrpSpPr/>
          <p:nvPr/>
        </p:nvGrpSpPr>
        <p:grpSpPr>
          <a:xfrm>
            <a:off x="6477794" y="2520926"/>
            <a:ext cx="244569" cy="244567"/>
            <a:chOff x="304800" y="673100"/>
            <a:chExt cx="4000500" cy="4000500"/>
          </a:xfrm>
          <a:effectLst>
            <a:outerShdw blurRad="139700" dist="152400" dir="8100000" sx="70000" sy="70000" algn="tr" rotWithShape="0">
              <a:prstClr val="black">
                <a:alpha val="66000"/>
              </a:prstClr>
            </a:outerShdw>
          </a:effectLst>
        </p:grpSpPr>
        <p:sp>
          <p:nvSpPr>
            <p:cNvPr id="211" name="同心圆 2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2" name="椭圆 2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3" name="组合 212"/>
          <p:cNvGrpSpPr/>
          <p:nvPr/>
        </p:nvGrpSpPr>
        <p:grpSpPr>
          <a:xfrm>
            <a:off x="6477794" y="3206726"/>
            <a:ext cx="244569" cy="244567"/>
            <a:chOff x="304800" y="673100"/>
            <a:chExt cx="4000500" cy="4000500"/>
          </a:xfrm>
          <a:effectLst>
            <a:outerShdw blurRad="139700" dist="152400" dir="8100000" sx="70000" sy="70000" algn="tr" rotWithShape="0">
              <a:prstClr val="black">
                <a:alpha val="66000"/>
              </a:prstClr>
            </a:outerShdw>
          </a:effectLst>
        </p:grpSpPr>
        <p:sp>
          <p:nvSpPr>
            <p:cNvPr id="214" name="同心圆 2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5" name="椭圆 21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6" name="组合 215"/>
          <p:cNvGrpSpPr/>
          <p:nvPr/>
        </p:nvGrpSpPr>
        <p:grpSpPr>
          <a:xfrm>
            <a:off x="6477794" y="3854426"/>
            <a:ext cx="244569" cy="244567"/>
            <a:chOff x="304800" y="673100"/>
            <a:chExt cx="4000500" cy="4000500"/>
          </a:xfrm>
          <a:effectLst>
            <a:outerShdw blurRad="139700" dist="152400" dir="8100000" sx="70000" sy="70000" algn="tr" rotWithShape="0">
              <a:prstClr val="black">
                <a:alpha val="66000"/>
              </a:prstClr>
            </a:outerShdw>
          </a:effectLst>
        </p:grpSpPr>
        <p:sp>
          <p:nvSpPr>
            <p:cNvPr id="217" name="同心圆 2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8" name="椭圆 21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29" name="TextBox 228"/>
          <p:cNvSpPr txBox="1"/>
          <p:nvPr/>
        </p:nvSpPr>
        <p:spPr>
          <a:xfrm>
            <a:off x="1008883" y="1734344"/>
            <a:ext cx="1430311" cy="307975"/>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lang="zh-CN" altLang="zh-CN" sz="1200" dirty="0" smtClean="0">
                <a:solidFill>
                  <a:schemeClr val="bg1"/>
                </a:solidFill>
                <a:latin typeface="+mn-ea"/>
                <a:ea typeface="+mn-ea"/>
              </a:rPr>
              <a:t>文献研究资料综述</a:t>
            </a:r>
            <a:endParaRPr kumimoji="0" lang="zh-CN" altLang="en-US" sz="1200" b="0" i="0" u="none" strike="noStrike" kern="0" cap="none" spc="0" normalizeH="0" baseline="0" noProof="0" dirty="0">
              <a:ln>
                <a:noFill/>
              </a:ln>
              <a:solidFill>
                <a:schemeClr val="bg1"/>
              </a:solidFill>
              <a:effectLst/>
              <a:uLnTx/>
              <a:uFillTx/>
              <a:latin typeface="+mn-ea"/>
              <a:ea typeface="+mn-ea"/>
            </a:endParaRPr>
          </a:p>
        </p:txBody>
      </p:sp>
      <p:sp>
        <p:nvSpPr>
          <p:cNvPr id="230" name="文本框 46"/>
          <p:cNvSpPr txBox="1"/>
          <p:nvPr/>
        </p:nvSpPr>
        <p:spPr>
          <a:xfrm>
            <a:off x="519623" y="2343944"/>
            <a:ext cx="556884" cy="623248"/>
          </a:xfrm>
          <a:prstGeom prst="rect">
            <a:avLst/>
          </a:prstGeom>
          <a:noFill/>
        </p:spPr>
        <p:txBody>
          <a:bodyPr wrap="none" lIns="68580" tIns="34290" rIns="68580" bIns="34290" rtlCol="0">
            <a:spAutoFit/>
          </a:bodyPr>
          <a:lstStyle/>
          <a:p>
            <a:pPr algn="ctr"/>
            <a:r>
              <a:rPr lang="en-US" altLang="zh-CN" sz="3600" dirty="0" smtClean="0">
                <a:solidFill>
                  <a:schemeClr val="bg1"/>
                </a:solidFill>
                <a:latin typeface="Agency FB" panose="020B0503020202020204" pitchFamily="34" charset="0"/>
                <a:cs typeface="Aharoni" panose="02010803020104030203" pitchFamily="2" charset="-79"/>
              </a:rPr>
              <a:t>02</a:t>
            </a:r>
            <a:endParaRPr lang="zh-CN" altLang="en-US" sz="3600" dirty="0">
              <a:solidFill>
                <a:schemeClr val="bg1"/>
              </a:solidFill>
              <a:latin typeface="Agency FB" panose="020B0503020202020204" pitchFamily="34" charset="0"/>
              <a:cs typeface="Aharoni" panose="02010803020104030203" pitchFamily="2" charset="-79"/>
            </a:endParaRPr>
          </a:p>
        </p:txBody>
      </p:sp>
      <p:sp>
        <p:nvSpPr>
          <p:cNvPr id="231" name="TextBox 230"/>
          <p:cNvSpPr txBox="1"/>
          <p:nvPr/>
        </p:nvSpPr>
        <p:spPr>
          <a:xfrm>
            <a:off x="1067594" y="2267744"/>
            <a:ext cx="1430311" cy="548005"/>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lang="zh-CN" altLang="zh-CN" sz="1200" dirty="0" smtClean="0">
                <a:solidFill>
                  <a:schemeClr val="bg1"/>
                </a:solidFill>
                <a:latin typeface="+mn-ea"/>
                <a:ea typeface="+mn-ea"/>
              </a:rPr>
              <a:t>研究性学习培训系列课程</a:t>
            </a:r>
            <a:endParaRPr kumimoji="0" lang="zh-CN" altLang="en-US" sz="1200" b="0" i="0" u="none" strike="noStrike" kern="0" cap="none" spc="0" normalizeH="0" baseline="0" noProof="0" dirty="0">
              <a:ln>
                <a:noFill/>
              </a:ln>
              <a:solidFill>
                <a:schemeClr val="bg1"/>
              </a:solidFill>
              <a:effectLst/>
              <a:uLnTx/>
              <a:uFillTx/>
              <a:latin typeface="+mn-ea"/>
              <a:ea typeface="+mn-ea"/>
            </a:endParaRPr>
          </a:p>
        </p:txBody>
      </p:sp>
      <p:sp>
        <p:nvSpPr>
          <p:cNvPr id="232" name="文本框 46"/>
          <p:cNvSpPr txBox="1"/>
          <p:nvPr/>
        </p:nvSpPr>
        <p:spPr>
          <a:xfrm>
            <a:off x="515616" y="3029744"/>
            <a:ext cx="564898" cy="623248"/>
          </a:xfrm>
          <a:prstGeom prst="rect">
            <a:avLst/>
          </a:prstGeom>
          <a:noFill/>
        </p:spPr>
        <p:txBody>
          <a:bodyPr wrap="none" lIns="68580" tIns="34290" rIns="68580" bIns="34290" rtlCol="0">
            <a:spAutoFit/>
          </a:bodyPr>
          <a:lstStyle/>
          <a:p>
            <a:pPr algn="ctr"/>
            <a:r>
              <a:rPr lang="en-US" altLang="zh-CN" sz="3600" dirty="0" smtClean="0">
                <a:solidFill>
                  <a:schemeClr val="bg1"/>
                </a:solidFill>
                <a:latin typeface="Agency FB" panose="020B0503020202020204" pitchFamily="34" charset="0"/>
                <a:cs typeface="Aharoni" panose="02010803020104030203" pitchFamily="2" charset="-79"/>
              </a:rPr>
              <a:t>03</a:t>
            </a:r>
            <a:endParaRPr lang="zh-CN" altLang="en-US" sz="3600" dirty="0">
              <a:solidFill>
                <a:schemeClr val="bg1"/>
              </a:solidFill>
              <a:latin typeface="Agency FB" panose="020B0503020202020204" pitchFamily="34" charset="0"/>
              <a:cs typeface="Aharoni" panose="02010803020104030203" pitchFamily="2" charset="-79"/>
            </a:endParaRPr>
          </a:p>
        </p:txBody>
      </p:sp>
      <p:sp>
        <p:nvSpPr>
          <p:cNvPr id="233" name="TextBox 232"/>
          <p:cNvSpPr txBox="1"/>
          <p:nvPr/>
        </p:nvSpPr>
        <p:spPr>
          <a:xfrm>
            <a:off x="1008883" y="3098324"/>
            <a:ext cx="1430311" cy="548005"/>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lang="zh-CN" altLang="zh-CN" sz="1200" dirty="0" smtClean="0">
                <a:solidFill>
                  <a:schemeClr val="bg1"/>
                </a:solidFill>
                <a:latin typeface="+mn-ea"/>
                <a:ea typeface="+mn-ea"/>
              </a:rPr>
              <a:t>高中研究性学习评测标准</a:t>
            </a:r>
            <a:endParaRPr kumimoji="0" lang="zh-CN" altLang="en-US" sz="1200" b="0" i="0" u="none" strike="noStrike" kern="0" cap="none" spc="0" normalizeH="0" baseline="0" noProof="0" dirty="0">
              <a:ln>
                <a:noFill/>
              </a:ln>
              <a:solidFill>
                <a:schemeClr val="bg1"/>
              </a:solidFill>
              <a:effectLst/>
              <a:uLnTx/>
              <a:uFillTx/>
              <a:latin typeface="+mn-ea"/>
              <a:ea typeface="+mn-ea"/>
            </a:endParaRPr>
          </a:p>
        </p:txBody>
      </p:sp>
      <p:sp>
        <p:nvSpPr>
          <p:cNvPr id="234" name="文本框 46"/>
          <p:cNvSpPr txBox="1"/>
          <p:nvPr/>
        </p:nvSpPr>
        <p:spPr>
          <a:xfrm>
            <a:off x="516417" y="3715544"/>
            <a:ext cx="563296" cy="623248"/>
          </a:xfrm>
          <a:prstGeom prst="rect">
            <a:avLst/>
          </a:prstGeom>
          <a:noFill/>
        </p:spPr>
        <p:txBody>
          <a:bodyPr wrap="none" lIns="68580" tIns="34290" rIns="68580" bIns="34290" rtlCol="0">
            <a:spAutoFit/>
          </a:bodyPr>
          <a:lstStyle/>
          <a:p>
            <a:pPr algn="ctr"/>
            <a:r>
              <a:rPr lang="en-US" altLang="zh-CN" sz="3600" dirty="0" smtClean="0">
                <a:solidFill>
                  <a:schemeClr val="bg1"/>
                </a:solidFill>
                <a:latin typeface="Agency FB" panose="020B0503020202020204" pitchFamily="34" charset="0"/>
                <a:cs typeface="Aharoni" panose="02010803020104030203" pitchFamily="2" charset="-79"/>
              </a:rPr>
              <a:t>04</a:t>
            </a:r>
            <a:endParaRPr lang="zh-CN" altLang="en-US" sz="3600" dirty="0">
              <a:solidFill>
                <a:schemeClr val="bg1"/>
              </a:solidFill>
              <a:latin typeface="Agency FB" panose="020B0503020202020204" pitchFamily="34" charset="0"/>
              <a:cs typeface="Aharoni" panose="02010803020104030203" pitchFamily="2" charset="-79"/>
            </a:endParaRPr>
          </a:p>
        </p:txBody>
      </p:sp>
      <p:sp>
        <p:nvSpPr>
          <p:cNvPr id="235" name="TextBox 234"/>
          <p:cNvSpPr txBox="1"/>
          <p:nvPr/>
        </p:nvSpPr>
        <p:spPr>
          <a:xfrm>
            <a:off x="991394" y="3944144"/>
            <a:ext cx="1430311" cy="1027430"/>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lang="zh-CN" altLang="zh-CN" sz="1200" dirty="0" smtClean="0">
                <a:solidFill>
                  <a:schemeClr val="bg1"/>
                </a:solidFill>
                <a:latin typeface="+mn-ea"/>
                <a:ea typeface="+mn-ea"/>
              </a:rPr>
              <a:t>促进基于发现教育的普通高中实施研究性学习课程调查研究发展策略</a:t>
            </a:r>
            <a:endParaRPr kumimoji="0" lang="zh-CN" altLang="en-US" sz="1200" b="0" i="0" u="none" strike="noStrike" kern="0" cap="none" spc="0" normalizeH="0" baseline="0" noProof="0" dirty="0">
              <a:ln>
                <a:noFill/>
              </a:ln>
              <a:solidFill>
                <a:schemeClr val="bg1"/>
              </a:solidFill>
              <a:effectLst/>
              <a:uLnTx/>
              <a:uFillTx/>
              <a:latin typeface="+mn-ea"/>
              <a:ea typeface="+mn-ea"/>
            </a:endParaRPr>
          </a:p>
        </p:txBody>
      </p:sp>
      <p:sp>
        <p:nvSpPr>
          <p:cNvPr id="236" name="文本框 46"/>
          <p:cNvSpPr txBox="1"/>
          <p:nvPr/>
        </p:nvSpPr>
        <p:spPr>
          <a:xfrm>
            <a:off x="6688618" y="1658144"/>
            <a:ext cx="563296" cy="623248"/>
          </a:xfrm>
          <a:prstGeom prst="rect">
            <a:avLst/>
          </a:prstGeom>
          <a:noFill/>
        </p:spPr>
        <p:txBody>
          <a:bodyPr wrap="none" lIns="68580" tIns="34290" rIns="68580" bIns="34290" rtlCol="0">
            <a:spAutoFit/>
          </a:bodyPr>
          <a:lstStyle/>
          <a:p>
            <a:pPr algn="ctr"/>
            <a:r>
              <a:rPr lang="en-US" altLang="zh-CN" sz="3600" dirty="0" smtClean="0">
                <a:solidFill>
                  <a:schemeClr val="bg1"/>
                </a:solidFill>
                <a:latin typeface="Agency FB" panose="020B0503020202020204" pitchFamily="34" charset="0"/>
                <a:cs typeface="Aharoni" panose="02010803020104030203" pitchFamily="2" charset="-79"/>
              </a:rPr>
              <a:t>05</a:t>
            </a:r>
            <a:endParaRPr lang="zh-CN" altLang="en-US" sz="3600" dirty="0">
              <a:solidFill>
                <a:schemeClr val="bg1"/>
              </a:solidFill>
              <a:latin typeface="Agency FB" panose="020B0503020202020204" pitchFamily="34" charset="0"/>
              <a:cs typeface="Aharoni" panose="02010803020104030203" pitchFamily="2" charset="-79"/>
            </a:endParaRPr>
          </a:p>
        </p:txBody>
      </p:sp>
      <p:sp>
        <p:nvSpPr>
          <p:cNvPr id="237" name="TextBox 236"/>
          <p:cNvSpPr txBox="1"/>
          <p:nvPr/>
        </p:nvSpPr>
        <p:spPr>
          <a:xfrm>
            <a:off x="7181083" y="1588478"/>
            <a:ext cx="1430311" cy="787400"/>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lang="zh-CN" altLang="zh-CN" sz="1200" dirty="0" smtClean="0">
                <a:solidFill>
                  <a:schemeClr val="bg1"/>
                </a:solidFill>
                <a:latin typeface="+mn-ea"/>
                <a:ea typeface="+mn-ea"/>
              </a:rPr>
              <a:t>促调查设计样本及调查数据结果与分析</a:t>
            </a:r>
            <a:endParaRPr lang="zh-CN" altLang="zh-CN" sz="1200" dirty="0" smtClean="0">
              <a:solidFill>
                <a:schemeClr val="bg1"/>
              </a:solidFill>
              <a:latin typeface="+mn-ea"/>
              <a:ea typeface="+mn-ea"/>
            </a:endParaRPr>
          </a:p>
        </p:txBody>
      </p:sp>
      <p:sp>
        <p:nvSpPr>
          <p:cNvPr id="238" name="文本框 46"/>
          <p:cNvSpPr txBox="1"/>
          <p:nvPr/>
        </p:nvSpPr>
        <p:spPr>
          <a:xfrm>
            <a:off x="6687015" y="2343944"/>
            <a:ext cx="566502" cy="623248"/>
          </a:xfrm>
          <a:prstGeom prst="rect">
            <a:avLst/>
          </a:prstGeom>
          <a:noFill/>
        </p:spPr>
        <p:txBody>
          <a:bodyPr wrap="none" lIns="68580" tIns="34290" rIns="68580" bIns="34290" rtlCol="0">
            <a:spAutoFit/>
          </a:bodyPr>
          <a:lstStyle/>
          <a:p>
            <a:pPr algn="ctr"/>
            <a:r>
              <a:rPr lang="en-US" altLang="zh-CN" sz="3600" dirty="0" smtClean="0">
                <a:solidFill>
                  <a:schemeClr val="bg1"/>
                </a:solidFill>
                <a:latin typeface="Agency FB" panose="020B0503020202020204" pitchFamily="34" charset="0"/>
                <a:cs typeface="Aharoni" panose="02010803020104030203" pitchFamily="2" charset="-79"/>
              </a:rPr>
              <a:t>06</a:t>
            </a:r>
            <a:endParaRPr lang="zh-CN" altLang="en-US" sz="3600" dirty="0">
              <a:solidFill>
                <a:schemeClr val="bg1"/>
              </a:solidFill>
              <a:latin typeface="Agency FB" panose="020B0503020202020204" pitchFamily="34" charset="0"/>
              <a:cs typeface="Aharoni" panose="02010803020104030203" pitchFamily="2" charset="-79"/>
            </a:endParaRPr>
          </a:p>
        </p:txBody>
      </p:sp>
      <p:sp>
        <p:nvSpPr>
          <p:cNvPr id="239" name="TextBox 238"/>
          <p:cNvSpPr txBox="1"/>
          <p:nvPr/>
        </p:nvSpPr>
        <p:spPr>
          <a:xfrm>
            <a:off x="7181083" y="2446998"/>
            <a:ext cx="1430311" cy="548005"/>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lang="zh-CN" altLang="zh-CN" sz="1200" dirty="0" smtClean="0">
                <a:solidFill>
                  <a:schemeClr val="bg1"/>
                </a:solidFill>
                <a:latin typeface="+mn-ea"/>
                <a:ea typeface="+mn-ea"/>
              </a:rPr>
              <a:t>调查数据统计成因分析</a:t>
            </a:r>
            <a:endParaRPr kumimoji="0" lang="zh-CN" altLang="en-US" sz="1200" b="0" i="0" u="none" strike="noStrike" kern="0" cap="none" spc="0" normalizeH="0" baseline="0" noProof="0" dirty="0">
              <a:ln>
                <a:noFill/>
              </a:ln>
              <a:solidFill>
                <a:schemeClr val="bg1"/>
              </a:solidFill>
              <a:effectLst/>
              <a:uLnTx/>
              <a:uFillTx/>
              <a:latin typeface="+mn-ea"/>
              <a:ea typeface="+mn-ea"/>
            </a:endParaRPr>
          </a:p>
        </p:txBody>
      </p:sp>
      <p:sp>
        <p:nvSpPr>
          <p:cNvPr id="240" name="文本框 46"/>
          <p:cNvSpPr txBox="1"/>
          <p:nvPr/>
        </p:nvSpPr>
        <p:spPr>
          <a:xfrm>
            <a:off x="6694228" y="3029744"/>
            <a:ext cx="552075" cy="623248"/>
          </a:xfrm>
          <a:prstGeom prst="rect">
            <a:avLst/>
          </a:prstGeom>
          <a:noFill/>
        </p:spPr>
        <p:txBody>
          <a:bodyPr wrap="none" lIns="68580" tIns="34290" rIns="68580" bIns="34290" rtlCol="0">
            <a:spAutoFit/>
          </a:bodyPr>
          <a:lstStyle/>
          <a:p>
            <a:pPr algn="ctr"/>
            <a:r>
              <a:rPr lang="en-US" altLang="zh-CN" sz="3600" dirty="0" smtClean="0">
                <a:solidFill>
                  <a:schemeClr val="bg1"/>
                </a:solidFill>
                <a:latin typeface="Agency FB" panose="020B0503020202020204" pitchFamily="34" charset="0"/>
                <a:cs typeface="Aharoni" panose="02010803020104030203" pitchFamily="2" charset="-79"/>
              </a:rPr>
              <a:t>07</a:t>
            </a:r>
            <a:endParaRPr lang="zh-CN" altLang="en-US" sz="3600" dirty="0">
              <a:solidFill>
                <a:schemeClr val="bg1"/>
              </a:solidFill>
              <a:latin typeface="Agency FB" panose="020B0503020202020204" pitchFamily="34" charset="0"/>
              <a:cs typeface="Aharoni" panose="02010803020104030203" pitchFamily="2" charset="-79"/>
            </a:endParaRPr>
          </a:p>
        </p:txBody>
      </p:sp>
      <p:sp>
        <p:nvSpPr>
          <p:cNvPr id="241" name="TextBox 240"/>
          <p:cNvSpPr txBox="1"/>
          <p:nvPr/>
        </p:nvSpPr>
        <p:spPr>
          <a:xfrm>
            <a:off x="7181083" y="3117558"/>
            <a:ext cx="1430311" cy="549399"/>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lang="zh-CN" altLang="zh-CN" sz="1200" dirty="0" smtClean="0">
                <a:solidFill>
                  <a:schemeClr val="bg1"/>
                </a:solidFill>
                <a:latin typeface="+mn-ea"/>
                <a:ea typeface="+mn-ea"/>
              </a:rPr>
              <a:t>课题研究结题报告、</a:t>
            </a:r>
            <a:r>
              <a:rPr lang="en-US" altLang="zh-CN" sz="1200" dirty="0" smtClean="0">
                <a:solidFill>
                  <a:schemeClr val="bg1"/>
                </a:solidFill>
                <a:latin typeface="+mn-ea"/>
                <a:ea typeface="+mn-ea"/>
              </a:rPr>
              <a:t>PPT</a:t>
            </a:r>
            <a:endParaRPr kumimoji="0" lang="zh-CN" altLang="en-US" sz="1200" b="0" i="0" u="none" strike="noStrike" kern="0" cap="none" spc="0" normalizeH="0" baseline="0" noProof="0" dirty="0">
              <a:ln>
                <a:noFill/>
              </a:ln>
              <a:solidFill>
                <a:schemeClr val="bg1"/>
              </a:solidFill>
              <a:effectLst/>
              <a:uLnTx/>
              <a:uFillTx/>
              <a:latin typeface="+mn-ea"/>
              <a:ea typeface="+mn-ea"/>
            </a:endParaRPr>
          </a:p>
        </p:txBody>
      </p:sp>
      <p:sp>
        <p:nvSpPr>
          <p:cNvPr id="242" name="文本框 46"/>
          <p:cNvSpPr txBox="1"/>
          <p:nvPr/>
        </p:nvSpPr>
        <p:spPr>
          <a:xfrm>
            <a:off x="6685411" y="3715544"/>
            <a:ext cx="569708" cy="623248"/>
          </a:xfrm>
          <a:prstGeom prst="rect">
            <a:avLst/>
          </a:prstGeom>
          <a:noFill/>
        </p:spPr>
        <p:txBody>
          <a:bodyPr wrap="none" lIns="68580" tIns="34290" rIns="68580" bIns="34290" rtlCol="0">
            <a:spAutoFit/>
          </a:bodyPr>
          <a:lstStyle/>
          <a:p>
            <a:pPr algn="ctr"/>
            <a:r>
              <a:rPr lang="en-US" altLang="zh-CN" sz="3600" dirty="0" smtClean="0">
                <a:solidFill>
                  <a:schemeClr val="bg1"/>
                </a:solidFill>
                <a:latin typeface="Agency FB" panose="020B0503020202020204" pitchFamily="34" charset="0"/>
                <a:cs typeface="Aharoni" panose="02010803020104030203" pitchFamily="2" charset="-79"/>
              </a:rPr>
              <a:t>08</a:t>
            </a:r>
            <a:endParaRPr lang="zh-CN" altLang="en-US" sz="3600" dirty="0">
              <a:solidFill>
                <a:schemeClr val="bg1"/>
              </a:solidFill>
              <a:latin typeface="Agency FB" panose="020B0503020202020204" pitchFamily="34" charset="0"/>
              <a:cs typeface="Aharoni" panose="02010803020104030203" pitchFamily="2" charset="-79"/>
            </a:endParaRPr>
          </a:p>
        </p:txBody>
      </p:sp>
      <p:sp>
        <p:nvSpPr>
          <p:cNvPr id="243" name="TextBox 242"/>
          <p:cNvSpPr txBox="1"/>
          <p:nvPr/>
        </p:nvSpPr>
        <p:spPr>
          <a:xfrm>
            <a:off x="7181083" y="3810978"/>
            <a:ext cx="1430311" cy="309334"/>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lang="zh-CN" altLang="en-US" sz="1200" kern="0" dirty="0" smtClean="0">
                <a:solidFill>
                  <a:schemeClr val="bg1"/>
                </a:solidFill>
                <a:latin typeface="+mn-ea"/>
                <a:ea typeface="+mn-ea"/>
              </a:rPr>
              <a:t>研究活动记载</a:t>
            </a:r>
            <a:endParaRPr kumimoji="0" lang="zh-CN" altLang="en-US" sz="1200" i="0" u="none" strike="noStrike" kern="0" cap="none" spc="0" normalizeH="0" baseline="0" noProof="0" dirty="0">
              <a:ln>
                <a:noFill/>
              </a:ln>
              <a:solidFill>
                <a:schemeClr val="bg1"/>
              </a:solidFill>
              <a:effectLst/>
              <a:uLnTx/>
              <a:uFillTx/>
              <a:latin typeface="+mn-ea"/>
              <a:ea typeface="+mn-ea"/>
            </a:endParaRPr>
          </a:p>
        </p:txBody>
      </p:sp>
      <p:sp>
        <p:nvSpPr>
          <p:cNvPr id="245" name="矩形 3"/>
          <p:cNvSpPr>
            <a:spLocks noChangeArrowheads="1"/>
          </p:cNvSpPr>
          <p:nvPr/>
        </p:nvSpPr>
        <p:spPr bwMode="auto">
          <a:xfrm>
            <a:off x="4267994" y="2725937"/>
            <a:ext cx="651464" cy="68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行动</a:t>
            </a:r>
            <a:endParaRPr lang="en-US" altLang="zh-CN" sz="2000" b="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2000" b="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研究</a:t>
            </a:r>
            <a:endParaRPr lang="zh-CN" altLang="en-US" sz="20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6" name="矩形 3"/>
          <p:cNvSpPr>
            <a:spLocks noChangeArrowheads="1"/>
          </p:cNvSpPr>
          <p:nvPr/>
        </p:nvSpPr>
        <p:spPr bwMode="auto">
          <a:xfrm>
            <a:off x="3078729" y="2182944"/>
            <a:ext cx="537652"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800" b="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成果、</a:t>
            </a:r>
            <a:endParaRPr lang="en-US" altLang="zh-CN" sz="800" b="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800" b="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形式</a:t>
            </a:r>
            <a:endParaRPr lang="zh-CN" altLang="en-US"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45" name="Picture 3" descr="D:\360data\重要数据\桌面\未标题-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994" y="2039144"/>
            <a:ext cx="2222381" cy="2987009"/>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D:\360data\重要数据\桌面\未标题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794" y="2039144"/>
            <a:ext cx="2293841" cy="3015593"/>
          </a:xfrm>
          <a:prstGeom prst="rect">
            <a:avLst/>
          </a:prstGeom>
          <a:noFill/>
          <a:extLst>
            <a:ext uri="{909E8E84-426E-40DD-AFC4-6F175D3DCCD1}">
              <a14:hiddenFill xmlns:a14="http://schemas.microsoft.com/office/drawing/2010/main">
                <a:solidFill>
                  <a:srgbClr val="FFFFFF"/>
                </a:solidFill>
              </a14:hiddenFill>
            </a:ext>
          </a:extLst>
        </p:spPr>
      </p:pic>
      <p:grpSp>
        <p:nvGrpSpPr>
          <p:cNvPr id="103" name="组合 102"/>
          <p:cNvGrpSpPr/>
          <p:nvPr/>
        </p:nvGrpSpPr>
        <p:grpSpPr>
          <a:xfrm>
            <a:off x="903370" y="249943"/>
            <a:ext cx="3288423" cy="679699"/>
            <a:chOff x="903371" y="249943"/>
            <a:chExt cx="2831223" cy="679699"/>
          </a:xfrm>
        </p:grpSpPr>
        <p:sp>
          <p:nvSpPr>
            <p:cNvPr id="104" name="任意多边形 103"/>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105" name="任意多边形 104"/>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106" name="组合 105"/>
          <p:cNvGrpSpPr/>
          <p:nvPr/>
        </p:nvGrpSpPr>
        <p:grpSpPr>
          <a:xfrm rot="16200000">
            <a:off x="574523" y="158162"/>
            <a:ext cx="765103" cy="863262"/>
            <a:chOff x="8439634" y="3544648"/>
            <a:chExt cx="1611146" cy="1817848"/>
          </a:xfrm>
        </p:grpSpPr>
        <p:sp>
          <p:nvSpPr>
            <p:cNvPr id="10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10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112" name="矩形 3"/>
          <p:cNvSpPr>
            <a:spLocks noChangeArrowheads="1"/>
          </p:cNvSpPr>
          <p:nvPr/>
        </p:nvSpPr>
        <p:spPr bwMode="auto">
          <a:xfrm>
            <a:off x="1448594" y="438944"/>
            <a:ext cx="168700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zh-CN" sz="2000" dirty="0" smtClean="0"/>
              <a:t>研究成果预期</a:t>
            </a:r>
            <a:endPar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8" name="矩形 3"/>
          <p:cNvSpPr>
            <a:spLocks noChangeArrowheads="1"/>
          </p:cNvSpPr>
          <p:nvPr/>
        </p:nvSpPr>
        <p:spPr bwMode="auto">
          <a:xfrm>
            <a:off x="3048794" y="3486944"/>
            <a:ext cx="537652"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800" b="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成果、</a:t>
            </a:r>
            <a:endParaRPr lang="en-US" altLang="zh-CN" sz="800" b="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800" b="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形式</a:t>
            </a:r>
            <a:endParaRPr lang="zh-CN" altLang="en-US"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9" name="矩形 3"/>
          <p:cNvSpPr>
            <a:spLocks noChangeArrowheads="1"/>
          </p:cNvSpPr>
          <p:nvPr/>
        </p:nvSpPr>
        <p:spPr bwMode="auto">
          <a:xfrm>
            <a:off x="5563394" y="2191544"/>
            <a:ext cx="537652"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800" b="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成果、</a:t>
            </a:r>
            <a:endParaRPr lang="en-US" altLang="zh-CN" sz="800" b="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800" b="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形式</a:t>
            </a:r>
            <a:endParaRPr lang="zh-CN" altLang="en-US"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0" name="矩形 3"/>
          <p:cNvSpPr>
            <a:spLocks noChangeArrowheads="1"/>
          </p:cNvSpPr>
          <p:nvPr/>
        </p:nvSpPr>
        <p:spPr bwMode="auto">
          <a:xfrm>
            <a:off x="5563394" y="3486944"/>
            <a:ext cx="537652"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800" b="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成果、</a:t>
            </a:r>
            <a:endParaRPr lang="en-US" altLang="zh-CN" sz="800" b="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800" b="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形式</a:t>
            </a:r>
            <a:endParaRPr lang="zh-CN" altLang="en-US"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01" name="Picture 2"/>
          <p:cNvPicPr>
            <a:picLocks noChangeAspect="1" noChangeArrowheads="1"/>
          </p:cNvPicPr>
          <p:nvPr/>
        </p:nvPicPr>
        <p:blipFill>
          <a:blip r:embed="rId4" cstate="print"/>
          <a:srcRect/>
          <a:stretch>
            <a:fillRect/>
          </a:stretch>
        </p:blipFill>
        <p:spPr bwMode="auto">
          <a:xfrm>
            <a:off x="8382794" y="134144"/>
            <a:ext cx="433887" cy="362744"/>
          </a:xfrm>
          <a:prstGeom prst="rect">
            <a:avLst/>
          </a:prstGeom>
          <a:noFill/>
          <a:ln w="9525">
            <a:noFill/>
            <a:miter lim="800000"/>
            <a:headEnd/>
            <a:tailEnd/>
          </a:ln>
        </p:spPr>
      </p:pic>
      <p:sp>
        <p:nvSpPr>
          <p:cNvPr id="94" name="TextBox 93"/>
          <p:cNvSpPr txBox="1"/>
          <p:nvPr/>
        </p:nvSpPr>
        <p:spPr>
          <a:xfrm>
            <a:off x="610394" y="438944"/>
            <a:ext cx="685800" cy="369332"/>
          </a:xfrm>
          <a:prstGeom prst="rect">
            <a:avLst/>
          </a:prstGeom>
          <a:noFill/>
        </p:spPr>
        <p:txBody>
          <a:bodyPr wrap="square" rtlCol="0">
            <a:spAutoFit/>
          </a:bodyPr>
          <a:lstStyle/>
          <a:p>
            <a:r>
              <a:rPr lang="zh-CN" altLang="en-US" dirty="0" smtClean="0"/>
              <a:t>（四）</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par>
                                <p:cTn id="8" presetID="53" presetClass="entr" presetSubtype="16"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 calcmode="lin" valueType="num">
                                      <p:cBhvr>
                                        <p:cTn id="10" dur="500" fill="hold"/>
                                        <p:tgtEl>
                                          <p:spTgt spid="106"/>
                                        </p:tgtEl>
                                        <p:attrNameLst>
                                          <p:attrName>ppt_w</p:attrName>
                                        </p:attrNameLst>
                                      </p:cBhvr>
                                      <p:tavLst>
                                        <p:tav tm="0">
                                          <p:val>
                                            <p:fltVal val="0"/>
                                          </p:val>
                                        </p:tav>
                                        <p:tav tm="100000">
                                          <p:val>
                                            <p:strVal val="#ppt_w"/>
                                          </p:val>
                                        </p:tav>
                                      </p:tavLst>
                                    </p:anim>
                                    <p:anim calcmode="lin" valueType="num">
                                      <p:cBhvr>
                                        <p:cTn id="11" dur="500" fill="hold"/>
                                        <p:tgtEl>
                                          <p:spTgt spid="106"/>
                                        </p:tgtEl>
                                        <p:attrNameLst>
                                          <p:attrName>ppt_h</p:attrName>
                                        </p:attrNameLst>
                                      </p:cBhvr>
                                      <p:tavLst>
                                        <p:tav tm="0">
                                          <p:val>
                                            <p:fltVal val="0"/>
                                          </p:val>
                                        </p:tav>
                                        <p:tav tm="100000">
                                          <p:val>
                                            <p:strVal val="#ppt_h"/>
                                          </p:val>
                                        </p:tav>
                                      </p:tavLst>
                                    </p:anim>
                                    <p:animEffect transition="in" filter="fade">
                                      <p:cBhvr>
                                        <p:cTn id="12" dur="500"/>
                                        <p:tgtEl>
                                          <p:spTgt spid="10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wipe(left)">
                                      <p:cBhvr>
                                        <p:cTn id="16" dur="500"/>
                                        <p:tgtEl>
                                          <p:spTgt spid="112"/>
                                        </p:tgtEl>
                                      </p:cBhvr>
                                    </p:animEffect>
                                  </p:childTnLst>
                                </p:cTn>
                              </p:par>
                            </p:childTnLst>
                          </p:cTn>
                        </p:par>
                        <p:par>
                          <p:cTn id="17" fill="hold">
                            <p:stCondLst>
                              <p:cond delay="1000"/>
                            </p:stCondLst>
                            <p:childTnLst>
                              <p:par>
                                <p:cTn id="18" presetID="2" presetClass="entr" presetSubtype="4" decel="100000" fill="hold" nodeType="afterEffect">
                                  <p:stCondLst>
                                    <p:cond delay="0"/>
                                  </p:stCondLst>
                                  <p:childTnLst>
                                    <p:set>
                                      <p:cBhvr>
                                        <p:cTn id="19" dur="1" fill="hold">
                                          <p:stCondLst>
                                            <p:cond delay="0"/>
                                          </p:stCondLst>
                                        </p:cTn>
                                        <p:tgtEl>
                                          <p:spTgt spid="145"/>
                                        </p:tgtEl>
                                        <p:attrNameLst>
                                          <p:attrName>style.visibility</p:attrName>
                                        </p:attrNameLst>
                                      </p:cBhvr>
                                      <p:to>
                                        <p:strVal val="visible"/>
                                      </p:to>
                                    </p:set>
                                    <p:anim calcmode="lin" valueType="num">
                                      <p:cBhvr additive="base">
                                        <p:cTn id="20" dur="500" fill="hold"/>
                                        <p:tgtEl>
                                          <p:spTgt spid="145"/>
                                        </p:tgtEl>
                                        <p:attrNameLst>
                                          <p:attrName>ppt_x</p:attrName>
                                        </p:attrNameLst>
                                      </p:cBhvr>
                                      <p:tavLst>
                                        <p:tav tm="0">
                                          <p:val>
                                            <p:strVal val="#ppt_x"/>
                                          </p:val>
                                        </p:tav>
                                        <p:tav tm="100000">
                                          <p:val>
                                            <p:strVal val="#ppt_x"/>
                                          </p:val>
                                        </p:tav>
                                      </p:tavLst>
                                    </p:anim>
                                    <p:anim calcmode="lin" valueType="num">
                                      <p:cBhvr additive="base">
                                        <p:cTn id="21" dur="500" fill="hold"/>
                                        <p:tgtEl>
                                          <p:spTgt spid="145"/>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0"/>
                                  </p:stCondLst>
                                  <p:childTnLst>
                                    <p:set>
                                      <p:cBhvr>
                                        <p:cTn id="23" dur="1" fill="hold">
                                          <p:stCondLst>
                                            <p:cond delay="0"/>
                                          </p:stCondLst>
                                        </p:cTn>
                                        <p:tgtEl>
                                          <p:spTgt spid="146"/>
                                        </p:tgtEl>
                                        <p:attrNameLst>
                                          <p:attrName>style.visibility</p:attrName>
                                        </p:attrNameLst>
                                      </p:cBhvr>
                                      <p:to>
                                        <p:strVal val="visible"/>
                                      </p:to>
                                    </p:set>
                                    <p:anim calcmode="lin" valueType="num">
                                      <p:cBhvr additive="base">
                                        <p:cTn id="24" dur="500" fill="hold"/>
                                        <p:tgtEl>
                                          <p:spTgt spid="146"/>
                                        </p:tgtEl>
                                        <p:attrNameLst>
                                          <p:attrName>ppt_x</p:attrName>
                                        </p:attrNameLst>
                                      </p:cBhvr>
                                      <p:tavLst>
                                        <p:tav tm="0">
                                          <p:val>
                                            <p:strVal val="#ppt_x"/>
                                          </p:val>
                                        </p:tav>
                                        <p:tav tm="100000">
                                          <p:val>
                                            <p:strVal val="#ppt_x"/>
                                          </p:val>
                                        </p:tav>
                                      </p:tavLst>
                                    </p:anim>
                                    <p:anim calcmode="lin" valueType="num">
                                      <p:cBhvr additive="base">
                                        <p:cTn id="25" dur="500" fill="hold"/>
                                        <p:tgtEl>
                                          <p:spTgt spid="146"/>
                                        </p:tgtEl>
                                        <p:attrNameLst>
                                          <p:attrName>ppt_y</p:attrName>
                                        </p:attrNameLst>
                                      </p:cBhvr>
                                      <p:tavLst>
                                        <p:tav tm="0">
                                          <p:val>
                                            <p:strVal val="1+#ppt_h/2"/>
                                          </p:val>
                                        </p:tav>
                                        <p:tav tm="100000">
                                          <p:val>
                                            <p:strVal val="#ppt_y"/>
                                          </p:val>
                                        </p:tav>
                                      </p:tavLst>
                                    </p:anim>
                                  </p:childTnLst>
                                </p:cTn>
                              </p:par>
                              <p:par>
                                <p:cTn id="26" presetID="63" presetClass="path" presetSubtype="0" fill="hold" nodeType="withEffect">
                                  <p:stCondLst>
                                    <p:cond delay="500"/>
                                  </p:stCondLst>
                                  <p:childTnLst>
                                    <p:animMotion origin="layout" path="M 5E-6 0.00617 L 0.25001 0.00617 " pathEditMode="relative" rAng="0" ptsTypes="AA">
                                      <p:cBhvr>
                                        <p:cTn id="27" dur="500" fill="hold"/>
                                        <p:tgtEl>
                                          <p:spTgt spid="145"/>
                                        </p:tgtEl>
                                        <p:attrNameLst>
                                          <p:attrName>ppt_x</p:attrName>
                                          <p:attrName>ppt_y</p:attrName>
                                        </p:attrNameLst>
                                      </p:cBhvr>
                                      <p:rCtr x="12500" y="0"/>
                                    </p:animMotion>
                                  </p:childTnLst>
                                </p:cTn>
                              </p:par>
                              <p:par>
                                <p:cTn id="28" presetID="35" presetClass="path" presetSubtype="0" fill="hold" nodeType="withEffect">
                                  <p:stCondLst>
                                    <p:cond delay="500"/>
                                  </p:stCondLst>
                                  <p:childTnLst>
                                    <p:animMotion origin="layout" path="M 0 0 L -0.25 0 E" pathEditMode="relative" ptsTypes="">
                                      <p:cBhvr>
                                        <p:cTn id="29" dur="500" fill="hold"/>
                                        <p:tgtEl>
                                          <p:spTgt spid="146"/>
                                        </p:tgtEl>
                                        <p:attrNameLst>
                                          <p:attrName>ppt_x</p:attrName>
                                          <p:attrName>ppt_y</p:attrName>
                                        </p:attrNameLst>
                                      </p:cBhvr>
                                    </p:animMotion>
                                  </p:childTnLst>
                                </p:cTn>
                              </p:par>
                              <p:par>
                                <p:cTn id="30" presetID="10" presetClass="exit" presetSubtype="0" fill="hold" nodeType="withEffect">
                                  <p:stCondLst>
                                    <p:cond delay="700"/>
                                  </p:stCondLst>
                                  <p:childTnLst>
                                    <p:animEffect transition="out" filter="fade">
                                      <p:cBhvr>
                                        <p:cTn id="31" dur="300"/>
                                        <p:tgtEl>
                                          <p:spTgt spid="146"/>
                                        </p:tgtEl>
                                      </p:cBhvr>
                                    </p:animEffect>
                                    <p:set>
                                      <p:cBhvr>
                                        <p:cTn id="32" dur="1" fill="hold">
                                          <p:stCondLst>
                                            <p:cond delay="299"/>
                                          </p:stCondLst>
                                        </p:cTn>
                                        <p:tgtEl>
                                          <p:spTgt spid="146"/>
                                        </p:tgtEl>
                                        <p:attrNameLst>
                                          <p:attrName>style.visibility</p:attrName>
                                        </p:attrNameLst>
                                      </p:cBhvr>
                                      <p:to>
                                        <p:strVal val="hidden"/>
                                      </p:to>
                                    </p:set>
                                  </p:childTnLst>
                                </p:cTn>
                              </p:par>
                              <p:par>
                                <p:cTn id="33" presetID="10" presetClass="exit" presetSubtype="0" fill="hold" nodeType="withEffect">
                                  <p:stCondLst>
                                    <p:cond delay="700"/>
                                  </p:stCondLst>
                                  <p:childTnLst>
                                    <p:animEffect transition="out" filter="fade">
                                      <p:cBhvr>
                                        <p:cTn id="34" dur="300"/>
                                        <p:tgtEl>
                                          <p:spTgt spid="145"/>
                                        </p:tgtEl>
                                      </p:cBhvr>
                                    </p:animEffect>
                                    <p:set>
                                      <p:cBhvr>
                                        <p:cTn id="35" dur="1" fill="hold">
                                          <p:stCondLst>
                                            <p:cond delay="299"/>
                                          </p:stCondLst>
                                        </p:cTn>
                                        <p:tgtEl>
                                          <p:spTgt spid="145"/>
                                        </p:tgtEl>
                                        <p:attrNameLst>
                                          <p:attrName>style.visibility</p:attrName>
                                        </p:attrNameLst>
                                      </p:cBhvr>
                                      <p:to>
                                        <p:strVal val="hidden"/>
                                      </p:to>
                                    </p:set>
                                  </p:childTnLst>
                                </p:cTn>
                              </p:par>
                              <p:par>
                                <p:cTn id="36" presetID="53" presetClass="entr" presetSubtype="16" fill="hold" nodeType="withEffect">
                                  <p:stCondLst>
                                    <p:cond delay="700"/>
                                  </p:stCondLst>
                                  <p:childTnLst>
                                    <p:set>
                                      <p:cBhvr>
                                        <p:cTn id="37" dur="1" fill="hold">
                                          <p:stCondLst>
                                            <p:cond delay="0"/>
                                          </p:stCondLst>
                                        </p:cTn>
                                        <p:tgtEl>
                                          <p:spTgt spid="130"/>
                                        </p:tgtEl>
                                        <p:attrNameLst>
                                          <p:attrName>style.visibility</p:attrName>
                                        </p:attrNameLst>
                                      </p:cBhvr>
                                      <p:to>
                                        <p:strVal val="visible"/>
                                      </p:to>
                                    </p:set>
                                    <p:anim calcmode="lin" valueType="num">
                                      <p:cBhvr>
                                        <p:cTn id="38" dur="500" fill="hold"/>
                                        <p:tgtEl>
                                          <p:spTgt spid="130"/>
                                        </p:tgtEl>
                                        <p:attrNameLst>
                                          <p:attrName>ppt_w</p:attrName>
                                        </p:attrNameLst>
                                      </p:cBhvr>
                                      <p:tavLst>
                                        <p:tav tm="0">
                                          <p:val>
                                            <p:fltVal val="0"/>
                                          </p:val>
                                        </p:tav>
                                        <p:tav tm="100000">
                                          <p:val>
                                            <p:strVal val="#ppt_w"/>
                                          </p:val>
                                        </p:tav>
                                      </p:tavLst>
                                    </p:anim>
                                    <p:anim calcmode="lin" valueType="num">
                                      <p:cBhvr>
                                        <p:cTn id="39" dur="500" fill="hold"/>
                                        <p:tgtEl>
                                          <p:spTgt spid="130"/>
                                        </p:tgtEl>
                                        <p:attrNameLst>
                                          <p:attrName>ppt_h</p:attrName>
                                        </p:attrNameLst>
                                      </p:cBhvr>
                                      <p:tavLst>
                                        <p:tav tm="0">
                                          <p:val>
                                            <p:fltVal val="0"/>
                                          </p:val>
                                        </p:tav>
                                        <p:tav tm="100000">
                                          <p:val>
                                            <p:strVal val="#ppt_h"/>
                                          </p:val>
                                        </p:tav>
                                      </p:tavLst>
                                    </p:anim>
                                    <p:animEffect transition="in" filter="fade">
                                      <p:cBhvr>
                                        <p:cTn id="40" dur="500"/>
                                        <p:tgtEl>
                                          <p:spTgt spid="130"/>
                                        </p:tgtEl>
                                      </p:cBhvr>
                                    </p:animEffect>
                                  </p:childTnLst>
                                </p:cTn>
                              </p:par>
                              <p:par>
                                <p:cTn id="41" presetID="21" presetClass="entr" presetSubtype="1" fill="hold" grpId="0" nodeType="withEffect">
                                  <p:stCondLst>
                                    <p:cond delay="70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1000"/>
                                        <p:tgtEl>
                                          <p:spTgt spid="2"/>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45"/>
                                        </p:tgtEl>
                                        <p:attrNameLst>
                                          <p:attrName>style.visibility</p:attrName>
                                        </p:attrNameLst>
                                      </p:cBhvr>
                                      <p:to>
                                        <p:strVal val="visible"/>
                                      </p:to>
                                    </p:set>
                                    <p:animEffect transition="in" filter="wipe(left)">
                                      <p:cBhvr>
                                        <p:cTn id="47" dur="500"/>
                                        <p:tgtEl>
                                          <p:spTgt spid="245"/>
                                        </p:tgtEl>
                                      </p:cBhvr>
                                    </p:animEffect>
                                  </p:childTnLst>
                                </p:cTn>
                              </p:par>
                            </p:childTnLst>
                          </p:cTn>
                        </p:par>
                        <p:par>
                          <p:cTn id="48" fill="hold">
                            <p:stCondLst>
                              <p:cond delay="2000"/>
                            </p:stCondLst>
                            <p:childTnLst>
                              <p:par>
                                <p:cTn id="49" presetID="47" presetClass="entr" presetSubtype="0" fill="hold" grpId="0" nodeType="afterEffect">
                                  <p:stCondLst>
                                    <p:cond delay="0"/>
                                  </p:stCondLst>
                                  <p:childTnLst>
                                    <p:set>
                                      <p:cBhvr>
                                        <p:cTn id="50" dur="1" fill="hold">
                                          <p:stCondLst>
                                            <p:cond delay="0"/>
                                          </p:stCondLst>
                                        </p:cTn>
                                        <p:tgtEl>
                                          <p:spTgt spid="129"/>
                                        </p:tgtEl>
                                        <p:attrNameLst>
                                          <p:attrName>style.visibility</p:attrName>
                                        </p:attrNameLst>
                                      </p:cBhvr>
                                      <p:to>
                                        <p:strVal val="visible"/>
                                      </p:to>
                                    </p:set>
                                    <p:animEffect transition="in" filter="fade">
                                      <p:cBhvr>
                                        <p:cTn id="51" dur="300"/>
                                        <p:tgtEl>
                                          <p:spTgt spid="129"/>
                                        </p:tgtEl>
                                      </p:cBhvr>
                                    </p:animEffect>
                                    <p:anim calcmode="lin" valueType="num">
                                      <p:cBhvr>
                                        <p:cTn id="52" dur="300" fill="hold"/>
                                        <p:tgtEl>
                                          <p:spTgt spid="129"/>
                                        </p:tgtEl>
                                        <p:attrNameLst>
                                          <p:attrName>ppt_x</p:attrName>
                                        </p:attrNameLst>
                                      </p:cBhvr>
                                      <p:tavLst>
                                        <p:tav tm="0">
                                          <p:val>
                                            <p:strVal val="#ppt_x"/>
                                          </p:val>
                                        </p:tav>
                                        <p:tav tm="100000">
                                          <p:val>
                                            <p:strVal val="#ppt_x"/>
                                          </p:val>
                                        </p:tav>
                                      </p:tavLst>
                                    </p:anim>
                                    <p:anim calcmode="lin" valueType="num">
                                      <p:cBhvr>
                                        <p:cTn id="53" dur="300" fill="hold"/>
                                        <p:tgtEl>
                                          <p:spTgt spid="129"/>
                                        </p:tgtEl>
                                        <p:attrNameLst>
                                          <p:attrName>ppt_y</p:attrName>
                                        </p:attrNameLst>
                                      </p:cBhvr>
                                      <p:tavLst>
                                        <p:tav tm="0">
                                          <p:val>
                                            <p:strVal val="#ppt_y-.1"/>
                                          </p:val>
                                        </p:tav>
                                        <p:tav tm="100000">
                                          <p:val>
                                            <p:strVal val="#ppt_y"/>
                                          </p:val>
                                        </p:tav>
                                      </p:tavLst>
                                    </p:anim>
                                  </p:childTnLst>
                                </p:cTn>
                              </p:par>
                            </p:childTnLst>
                          </p:cTn>
                        </p:par>
                        <p:par>
                          <p:cTn id="54" fill="hold">
                            <p:stCondLst>
                              <p:cond delay="2500"/>
                            </p:stCondLst>
                            <p:childTnLst>
                              <p:par>
                                <p:cTn id="55" presetID="22" presetClass="entr" presetSubtype="2"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right)">
                                      <p:cBhvr>
                                        <p:cTn id="57" dur="500"/>
                                        <p:tgtEl>
                                          <p:spTgt spid="123"/>
                                        </p:tgtEl>
                                      </p:cBhvr>
                                    </p:animEffect>
                                  </p:childTnLst>
                                </p:cTn>
                              </p:par>
                            </p:childTnLst>
                          </p:cTn>
                        </p:par>
                        <p:par>
                          <p:cTn id="58" fill="hold">
                            <p:stCondLst>
                              <p:cond delay="3000"/>
                            </p:stCondLst>
                            <p:childTnLst>
                              <p:par>
                                <p:cTn id="59" presetID="22" presetClass="entr" presetSubtype="8" fill="hold" nodeType="afterEffect">
                                  <p:stCondLst>
                                    <p:cond delay="0"/>
                                  </p:stCondLst>
                                  <p:childTnLst>
                                    <p:set>
                                      <p:cBhvr>
                                        <p:cTn id="60" dur="1" fill="hold">
                                          <p:stCondLst>
                                            <p:cond delay="0"/>
                                          </p:stCondLst>
                                        </p:cTn>
                                        <p:tgtEl>
                                          <p:spTgt spid="126"/>
                                        </p:tgtEl>
                                        <p:attrNameLst>
                                          <p:attrName>style.visibility</p:attrName>
                                        </p:attrNameLst>
                                      </p:cBhvr>
                                      <p:to>
                                        <p:strVal val="visible"/>
                                      </p:to>
                                    </p:set>
                                    <p:animEffect transition="in" filter="wipe(left)">
                                      <p:cBhvr>
                                        <p:cTn id="61" dur="500"/>
                                        <p:tgtEl>
                                          <p:spTgt spid="126"/>
                                        </p:tgtEl>
                                      </p:cBhvr>
                                    </p:animEffect>
                                  </p:childTnLst>
                                </p:cTn>
                              </p:par>
                            </p:childTnLst>
                          </p:cTn>
                        </p:par>
                        <p:par>
                          <p:cTn id="62" fill="hold">
                            <p:stCondLst>
                              <p:cond delay="3500"/>
                            </p:stCondLst>
                            <p:childTnLst>
                              <p:par>
                                <p:cTn id="63" presetID="53" presetClass="entr" presetSubtype="16" fill="hold" nodeType="afterEffect">
                                  <p:stCondLst>
                                    <p:cond delay="0"/>
                                  </p:stCondLst>
                                  <p:childTnLst>
                                    <p:set>
                                      <p:cBhvr>
                                        <p:cTn id="64" dur="1" fill="hold">
                                          <p:stCondLst>
                                            <p:cond delay="0"/>
                                          </p:stCondLst>
                                        </p:cTn>
                                        <p:tgtEl>
                                          <p:spTgt spid="4096"/>
                                        </p:tgtEl>
                                        <p:attrNameLst>
                                          <p:attrName>style.visibility</p:attrName>
                                        </p:attrNameLst>
                                      </p:cBhvr>
                                      <p:to>
                                        <p:strVal val="visible"/>
                                      </p:to>
                                    </p:set>
                                    <p:anim calcmode="lin" valueType="num">
                                      <p:cBhvr>
                                        <p:cTn id="65" dur="500" fill="hold"/>
                                        <p:tgtEl>
                                          <p:spTgt spid="4096"/>
                                        </p:tgtEl>
                                        <p:attrNameLst>
                                          <p:attrName>ppt_w</p:attrName>
                                        </p:attrNameLst>
                                      </p:cBhvr>
                                      <p:tavLst>
                                        <p:tav tm="0">
                                          <p:val>
                                            <p:fltVal val="0"/>
                                          </p:val>
                                        </p:tav>
                                        <p:tav tm="100000">
                                          <p:val>
                                            <p:strVal val="#ppt_w"/>
                                          </p:val>
                                        </p:tav>
                                      </p:tavLst>
                                    </p:anim>
                                    <p:anim calcmode="lin" valueType="num">
                                      <p:cBhvr>
                                        <p:cTn id="66" dur="500" fill="hold"/>
                                        <p:tgtEl>
                                          <p:spTgt spid="4096"/>
                                        </p:tgtEl>
                                        <p:attrNameLst>
                                          <p:attrName>ppt_h</p:attrName>
                                        </p:attrNameLst>
                                      </p:cBhvr>
                                      <p:tavLst>
                                        <p:tav tm="0">
                                          <p:val>
                                            <p:fltVal val="0"/>
                                          </p:val>
                                        </p:tav>
                                        <p:tav tm="100000">
                                          <p:val>
                                            <p:strVal val="#ppt_h"/>
                                          </p:val>
                                        </p:tav>
                                      </p:tavLst>
                                    </p:anim>
                                    <p:animEffect transition="in" filter="fade">
                                      <p:cBhvr>
                                        <p:cTn id="67" dur="500"/>
                                        <p:tgtEl>
                                          <p:spTgt spid="4096"/>
                                        </p:tgtEl>
                                      </p:cBhvr>
                                    </p:animEffect>
                                  </p:childTnLst>
                                </p:cTn>
                              </p:par>
                              <p:par>
                                <p:cTn id="68" presetID="53" presetClass="entr" presetSubtype="16" fill="hold" nodeType="withEffect">
                                  <p:stCondLst>
                                    <p:cond delay="0"/>
                                  </p:stCondLst>
                                  <p:childTnLst>
                                    <p:set>
                                      <p:cBhvr>
                                        <p:cTn id="69" dur="1" fill="hold">
                                          <p:stCondLst>
                                            <p:cond delay="0"/>
                                          </p:stCondLst>
                                        </p:cTn>
                                        <p:tgtEl>
                                          <p:spTgt spid="176"/>
                                        </p:tgtEl>
                                        <p:attrNameLst>
                                          <p:attrName>style.visibility</p:attrName>
                                        </p:attrNameLst>
                                      </p:cBhvr>
                                      <p:to>
                                        <p:strVal val="visible"/>
                                      </p:to>
                                    </p:set>
                                    <p:anim calcmode="lin" valueType="num">
                                      <p:cBhvr>
                                        <p:cTn id="70" dur="500" fill="hold"/>
                                        <p:tgtEl>
                                          <p:spTgt spid="176"/>
                                        </p:tgtEl>
                                        <p:attrNameLst>
                                          <p:attrName>ppt_w</p:attrName>
                                        </p:attrNameLst>
                                      </p:cBhvr>
                                      <p:tavLst>
                                        <p:tav tm="0">
                                          <p:val>
                                            <p:fltVal val="0"/>
                                          </p:val>
                                        </p:tav>
                                        <p:tav tm="100000">
                                          <p:val>
                                            <p:strVal val="#ppt_w"/>
                                          </p:val>
                                        </p:tav>
                                      </p:tavLst>
                                    </p:anim>
                                    <p:anim calcmode="lin" valueType="num">
                                      <p:cBhvr>
                                        <p:cTn id="71" dur="500" fill="hold"/>
                                        <p:tgtEl>
                                          <p:spTgt spid="176"/>
                                        </p:tgtEl>
                                        <p:attrNameLst>
                                          <p:attrName>ppt_h</p:attrName>
                                        </p:attrNameLst>
                                      </p:cBhvr>
                                      <p:tavLst>
                                        <p:tav tm="0">
                                          <p:val>
                                            <p:fltVal val="0"/>
                                          </p:val>
                                        </p:tav>
                                        <p:tav tm="100000">
                                          <p:val>
                                            <p:strVal val="#ppt_h"/>
                                          </p:val>
                                        </p:tav>
                                      </p:tavLst>
                                    </p:anim>
                                    <p:animEffect transition="in" filter="fade">
                                      <p:cBhvr>
                                        <p:cTn id="72" dur="500"/>
                                        <p:tgtEl>
                                          <p:spTgt spid="176"/>
                                        </p:tgtEl>
                                      </p:cBhvr>
                                    </p:animEffect>
                                  </p:childTnLst>
                                </p:cTn>
                              </p:par>
                              <p:par>
                                <p:cTn id="73" presetID="53" presetClass="entr" presetSubtype="16" fill="hold" nodeType="withEffect">
                                  <p:stCondLst>
                                    <p:cond delay="0"/>
                                  </p:stCondLst>
                                  <p:childTnLst>
                                    <p:set>
                                      <p:cBhvr>
                                        <p:cTn id="74" dur="1" fill="hold">
                                          <p:stCondLst>
                                            <p:cond delay="0"/>
                                          </p:stCondLst>
                                        </p:cTn>
                                        <p:tgtEl>
                                          <p:spTgt spid="179"/>
                                        </p:tgtEl>
                                        <p:attrNameLst>
                                          <p:attrName>style.visibility</p:attrName>
                                        </p:attrNameLst>
                                      </p:cBhvr>
                                      <p:to>
                                        <p:strVal val="visible"/>
                                      </p:to>
                                    </p:set>
                                    <p:anim calcmode="lin" valueType="num">
                                      <p:cBhvr>
                                        <p:cTn id="75" dur="500" fill="hold"/>
                                        <p:tgtEl>
                                          <p:spTgt spid="179"/>
                                        </p:tgtEl>
                                        <p:attrNameLst>
                                          <p:attrName>ppt_w</p:attrName>
                                        </p:attrNameLst>
                                      </p:cBhvr>
                                      <p:tavLst>
                                        <p:tav tm="0">
                                          <p:val>
                                            <p:fltVal val="0"/>
                                          </p:val>
                                        </p:tav>
                                        <p:tav tm="100000">
                                          <p:val>
                                            <p:strVal val="#ppt_w"/>
                                          </p:val>
                                        </p:tav>
                                      </p:tavLst>
                                    </p:anim>
                                    <p:anim calcmode="lin" valueType="num">
                                      <p:cBhvr>
                                        <p:cTn id="76" dur="500" fill="hold"/>
                                        <p:tgtEl>
                                          <p:spTgt spid="179"/>
                                        </p:tgtEl>
                                        <p:attrNameLst>
                                          <p:attrName>ppt_h</p:attrName>
                                        </p:attrNameLst>
                                      </p:cBhvr>
                                      <p:tavLst>
                                        <p:tav tm="0">
                                          <p:val>
                                            <p:fltVal val="0"/>
                                          </p:val>
                                        </p:tav>
                                        <p:tav tm="100000">
                                          <p:val>
                                            <p:strVal val="#ppt_h"/>
                                          </p:val>
                                        </p:tav>
                                      </p:tavLst>
                                    </p:anim>
                                    <p:animEffect transition="in" filter="fade">
                                      <p:cBhvr>
                                        <p:cTn id="77" dur="500"/>
                                        <p:tgtEl>
                                          <p:spTgt spid="179"/>
                                        </p:tgtEl>
                                      </p:cBhvr>
                                    </p:animEffect>
                                  </p:childTnLst>
                                </p:cTn>
                              </p:par>
                              <p:par>
                                <p:cTn id="78" presetID="53" presetClass="entr" presetSubtype="16" fill="hold" nodeType="withEffect">
                                  <p:stCondLst>
                                    <p:cond delay="0"/>
                                  </p:stCondLst>
                                  <p:childTnLst>
                                    <p:set>
                                      <p:cBhvr>
                                        <p:cTn id="79" dur="1" fill="hold">
                                          <p:stCondLst>
                                            <p:cond delay="0"/>
                                          </p:stCondLst>
                                        </p:cTn>
                                        <p:tgtEl>
                                          <p:spTgt spid="182"/>
                                        </p:tgtEl>
                                        <p:attrNameLst>
                                          <p:attrName>style.visibility</p:attrName>
                                        </p:attrNameLst>
                                      </p:cBhvr>
                                      <p:to>
                                        <p:strVal val="visible"/>
                                      </p:to>
                                    </p:set>
                                    <p:anim calcmode="lin" valueType="num">
                                      <p:cBhvr>
                                        <p:cTn id="80" dur="500" fill="hold"/>
                                        <p:tgtEl>
                                          <p:spTgt spid="182"/>
                                        </p:tgtEl>
                                        <p:attrNameLst>
                                          <p:attrName>ppt_w</p:attrName>
                                        </p:attrNameLst>
                                      </p:cBhvr>
                                      <p:tavLst>
                                        <p:tav tm="0">
                                          <p:val>
                                            <p:fltVal val="0"/>
                                          </p:val>
                                        </p:tav>
                                        <p:tav tm="100000">
                                          <p:val>
                                            <p:strVal val="#ppt_w"/>
                                          </p:val>
                                        </p:tav>
                                      </p:tavLst>
                                    </p:anim>
                                    <p:anim calcmode="lin" valueType="num">
                                      <p:cBhvr>
                                        <p:cTn id="81" dur="500" fill="hold"/>
                                        <p:tgtEl>
                                          <p:spTgt spid="182"/>
                                        </p:tgtEl>
                                        <p:attrNameLst>
                                          <p:attrName>ppt_h</p:attrName>
                                        </p:attrNameLst>
                                      </p:cBhvr>
                                      <p:tavLst>
                                        <p:tav tm="0">
                                          <p:val>
                                            <p:fltVal val="0"/>
                                          </p:val>
                                        </p:tav>
                                        <p:tav tm="100000">
                                          <p:val>
                                            <p:strVal val="#ppt_h"/>
                                          </p:val>
                                        </p:tav>
                                      </p:tavLst>
                                    </p:anim>
                                    <p:animEffect transition="in" filter="fade">
                                      <p:cBhvr>
                                        <p:cTn id="82" dur="500"/>
                                        <p:tgtEl>
                                          <p:spTgt spid="182"/>
                                        </p:tgtEl>
                                      </p:cBhvr>
                                    </p:animEffect>
                                  </p:childTnLst>
                                </p:cTn>
                              </p:par>
                            </p:childTnLst>
                          </p:cTn>
                        </p:par>
                        <p:par>
                          <p:cTn id="83" fill="hold">
                            <p:stCondLst>
                              <p:cond delay="4000"/>
                            </p:stCondLst>
                            <p:childTnLst>
                              <p:par>
                                <p:cTn id="84" presetID="22" presetClass="entr" presetSubtype="8" fill="hold" grpId="0" nodeType="afterEffect">
                                  <p:stCondLst>
                                    <p:cond delay="0"/>
                                  </p:stCondLst>
                                  <p:childTnLst>
                                    <p:set>
                                      <p:cBhvr>
                                        <p:cTn id="85" dur="1" fill="hold">
                                          <p:stCondLst>
                                            <p:cond delay="0"/>
                                          </p:stCondLst>
                                        </p:cTn>
                                        <p:tgtEl>
                                          <p:spTgt spid="246"/>
                                        </p:tgtEl>
                                        <p:attrNameLst>
                                          <p:attrName>style.visibility</p:attrName>
                                        </p:attrNameLst>
                                      </p:cBhvr>
                                      <p:to>
                                        <p:strVal val="visible"/>
                                      </p:to>
                                    </p:set>
                                    <p:animEffect transition="in" filter="wipe(left)">
                                      <p:cBhvr>
                                        <p:cTn id="86" dur="500"/>
                                        <p:tgtEl>
                                          <p:spTgt spid="246"/>
                                        </p:tgtEl>
                                      </p:cBhvr>
                                    </p:animEffect>
                                  </p:childTnLst>
                                </p:cTn>
                              </p:par>
                            </p:childTnLst>
                          </p:cTn>
                        </p:par>
                        <p:par>
                          <p:cTn id="87" fill="hold">
                            <p:stCondLst>
                              <p:cond delay="4500"/>
                            </p:stCondLst>
                            <p:childTnLst>
                              <p:par>
                                <p:cTn id="88" presetID="22" presetClass="entr" presetSubtype="2" fill="hold" nodeType="afterEffect">
                                  <p:stCondLst>
                                    <p:cond delay="0"/>
                                  </p:stCondLst>
                                  <p:childTnLst>
                                    <p:set>
                                      <p:cBhvr>
                                        <p:cTn id="89" dur="1" fill="hold">
                                          <p:stCondLst>
                                            <p:cond delay="0"/>
                                          </p:stCondLst>
                                        </p:cTn>
                                        <p:tgtEl>
                                          <p:spTgt spid="190"/>
                                        </p:tgtEl>
                                        <p:attrNameLst>
                                          <p:attrName>style.visibility</p:attrName>
                                        </p:attrNameLst>
                                      </p:cBhvr>
                                      <p:to>
                                        <p:strVal val="visible"/>
                                      </p:to>
                                    </p:set>
                                    <p:animEffect transition="in" filter="wipe(right)">
                                      <p:cBhvr>
                                        <p:cTn id="90" dur="500"/>
                                        <p:tgtEl>
                                          <p:spTgt spid="190"/>
                                        </p:tgtEl>
                                      </p:cBhvr>
                                    </p:animEffect>
                                  </p:childTnLst>
                                </p:cTn>
                              </p:par>
                            </p:childTnLst>
                          </p:cTn>
                        </p:par>
                        <p:par>
                          <p:cTn id="91" fill="hold">
                            <p:stCondLst>
                              <p:cond delay="5000"/>
                            </p:stCondLst>
                            <p:childTnLst>
                              <p:par>
                                <p:cTn id="92" presetID="22" presetClass="entr" presetSubtype="8" fill="hold" nodeType="afterEffect">
                                  <p:stCondLst>
                                    <p:cond delay="0"/>
                                  </p:stCondLst>
                                  <p:childTnLst>
                                    <p:set>
                                      <p:cBhvr>
                                        <p:cTn id="93" dur="1" fill="hold">
                                          <p:stCondLst>
                                            <p:cond delay="0"/>
                                          </p:stCondLst>
                                        </p:cTn>
                                        <p:tgtEl>
                                          <p:spTgt spid="185"/>
                                        </p:tgtEl>
                                        <p:attrNameLst>
                                          <p:attrName>style.visibility</p:attrName>
                                        </p:attrNameLst>
                                      </p:cBhvr>
                                      <p:to>
                                        <p:strVal val="visible"/>
                                      </p:to>
                                    </p:set>
                                    <p:animEffect transition="in" filter="wipe(left)">
                                      <p:cBhvr>
                                        <p:cTn id="94" dur="500"/>
                                        <p:tgtEl>
                                          <p:spTgt spid="185"/>
                                        </p:tgtEl>
                                      </p:cBhvr>
                                    </p:animEffect>
                                  </p:childTnLst>
                                </p:cTn>
                              </p:par>
                            </p:childTnLst>
                          </p:cTn>
                        </p:par>
                        <p:par>
                          <p:cTn id="95" fill="hold">
                            <p:stCondLst>
                              <p:cond delay="5500"/>
                            </p:stCondLst>
                            <p:childTnLst>
                              <p:par>
                                <p:cTn id="96" presetID="14" presetClass="entr" presetSubtype="10" fill="hold" nodeType="afterEffect">
                                  <p:stCondLst>
                                    <p:cond delay="0"/>
                                  </p:stCondLst>
                                  <p:childTnLst>
                                    <p:set>
                                      <p:cBhvr>
                                        <p:cTn id="97" dur="1" fill="hold">
                                          <p:stCondLst>
                                            <p:cond delay="0"/>
                                          </p:stCondLst>
                                        </p:cTn>
                                        <p:tgtEl>
                                          <p:spTgt spid="195"/>
                                        </p:tgtEl>
                                        <p:attrNameLst>
                                          <p:attrName>style.visibility</p:attrName>
                                        </p:attrNameLst>
                                      </p:cBhvr>
                                      <p:to>
                                        <p:strVal val="visible"/>
                                      </p:to>
                                    </p:set>
                                    <p:animEffect transition="in" filter="randombar(horizontal)">
                                      <p:cBhvr>
                                        <p:cTn id="98" dur="500"/>
                                        <p:tgtEl>
                                          <p:spTgt spid="195"/>
                                        </p:tgtEl>
                                      </p:cBhvr>
                                    </p:animEffect>
                                  </p:childTnLst>
                                </p:cTn>
                              </p:par>
                              <p:par>
                                <p:cTn id="99" presetID="14" presetClass="entr" presetSubtype="10" fill="hold" nodeType="withEffect">
                                  <p:stCondLst>
                                    <p:cond delay="0"/>
                                  </p:stCondLst>
                                  <p:childTnLst>
                                    <p:set>
                                      <p:cBhvr>
                                        <p:cTn id="100" dur="1" fill="hold">
                                          <p:stCondLst>
                                            <p:cond delay="0"/>
                                          </p:stCondLst>
                                        </p:cTn>
                                        <p:tgtEl>
                                          <p:spTgt spid="198"/>
                                        </p:tgtEl>
                                        <p:attrNameLst>
                                          <p:attrName>style.visibility</p:attrName>
                                        </p:attrNameLst>
                                      </p:cBhvr>
                                      <p:to>
                                        <p:strVal val="visible"/>
                                      </p:to>
                                    </p:set>
                                    <p:animEffect transition="in" filter="randombar(horizontal)">
                                      <p:cBhvr>
                                        <p:cTn id="101" dur="500"/>
                                        <p:tgtEl>
                                          <p:spTgt spid="198"/>
                                        </p:tgtEl>
                                      </p:cBhvr>
                                    </p:animEffect>
                                  </p:childTnLst>
                                </p:cTn>
                              </p:par>
                              <p:par>
                                <p:cTn id="102" presetID="14" presetClass="entr" presetSubtype="10" fill="hold" nodeType="withEffect">
                                  <p:stCondLst>
                                    <p:cond delay="0"/>
                                  </p:stCondLst>
                                  <p:childTnLst>
                                    <p:set>
                                      <p:cBhvr>
                                        <p:cTn id="103" dur="1" fill="hold">
                                          <p:stCondLst>
                                            <p:cond delay="0"/>
                                          </p:stCondLst>
                                        </p:cTn>
                                        <p:tgtEl>
                                          <p:spTgt spid="201"/>
                                        </p:tgtEl>
                                        <p:attrNameLst>
                                          <p:attrName>style.visibility</p:attrName>
                                        </p:attrNameLst>
                                      </p:cBhvr>
                                      <p:to>
                                        <p:strVal val="visible"/>
                                      </p:to>
                                    </p:set>
                                    <p:animEffect transition="in" filter="randombar(horizontal)">
                                      <p:cBhvr>
                                        <p:cTn id="104" dur="500"/>
                                        <p:tgtEl>
                                          <p:spTgt spid="201"/>
                                        </p:tgtEl>
                                      </p:cBhvr>
                                    </p:animEffect>
                                  </p:childTnLst>
                                </p:cTn>
                              </p:par>
                              <p:par>
                                <p:cTn id="105" presetID="14" presetClass="entr" presetSubtype="10" fill="hold" nodeType="withEffect">
                                  <p:stCondLst>
                                    <p:cond delay="0"/>
                                  </p:stCondLst>
                                  <p:childTnLst>
                                    <p:set>
                                      <p:cBhvr>
                                        <p:cTn id="106" dur="1" fill="hold">
                                          <p:stCondLst>
                                            <p:cond delay="0"/>
                                          </p:stCondLst>
                                        </p:cTn>
                                        <p:tgtEl>
                                          <p:spTgt spid="204"/>
                                        </p:tgtEl>
                                        <p:attrNameLst>
                                          <p:attrName>style.visibility</p:attrName>
                                        </p:attrNameLst>
                                      </p:cBhvr>
                                      <p:to>
                                        <p:strVal val="visible"/>
                                      </p:to>
                                    </p:set>
                                    <p:animEffect transition="in" filter="randombar(horizontal)">
                                      <p:cBhvr>
                                        <p:cTn id="107" dur="500"/>
                                        <p:tgtEl>
                                          <p:spTgt spid="204"/>
                                        </p:tgtEl>
                                      </p:cBhvr>
                                    </p:animEffect>
                                  </p:childTnLst>
                                </p:cTn>
                              </p:par>
                              <p:par>
                                <p:cTn id="108" presetID="14" presetClass="entr" presetSubtype="10" fill="hold" nodeType="withEffect">
                                  <p:stCondLst>
                                    <p:cond delay="0"/>
                                  </p:stCondLst>
                                  <p:childTnLst>
                                    <p:set>
                                      <p:cBhvr>
                                        <p:cTn id="109" dur="1" fill="hold">
                                          <p:stCondLst>
                                            <p:cond delay="0"/>
                                          </p:stCondLst>
                                        </p:cTn>
                                        <p:tgtEl>
                                          <p:spTgt spid="207"/>
                                        </p:tgtEl>
                                        <p:attrNameLst>
                                          <p:attrName>style.visibility</p:attrName>
                                        </p:attrNameLst>
                                      </p:cBhvr>
                                      <p:to>
                                        <p:strVal val="visible"/>
                                      </p:to>
                                    </p:set>
                                    <p:animEffect transition="in" filter="randombar(horizontal)">
                                      <p:cBhvr>
                                        <p:cTn id="110" dur="500"/>
                                        <p:tgtEl>
                                          <p:spTgt spid="207"/>
                                        </p:tgtEl>
                                      </p:cBhvr>
                                    </p:animEffect>
                                  </p:childTnLst>
                                </p:cTn>
                              </p:par>
                              <p:par>
                                <p:cTn id="111" presetID="14" presetClass="entr" presetSubtype="10" fill="hold" nodeType="withEffect">
                                  <p:stCondLst>
                                    <p:cond delay="0"/>
                                  </p:stCondLst>
                                  <p:childTnLst>
                                    <p:set>
                                      <p:cBhvr>
                                        <p:cTn id="112" dur="1" fill="hold">
                                          <p:stCondLst>
                                            <p:cond delay="0"/>
                                          </p:stCondLst>
                                        </p:cTn>
                                        <p:tgtEl>
                                          <p:spTgt spid="210"/>
                                        </p:tgtEl>
                                        <p:attrNameLst>
                                          <p:attrName>style.visibility</p:attrName>
                                        </p:attrNameLst>
                                      </p:cBhvr>
                                      <p:to>
                                        <p:strVal val="visible"/>
                                      </p:to>
                                    </p:set>
                                    <p:animEffect transition="in" filter="randombar(horizontal)">
                                      <p:cBhvr>
                                        <p:cTn id="113" dur="500"/>
                                        <p:tgtEl>
                                          <p:spTgt spid="210"/>
                                        </p:tgtEl>
                                      </p:cBhvr>
                                    </p:animEffect>
                                  </p:childTnLst>
                                </p:cTn>
                              </p:par>
                              <p:par>
                                <p:cTn id="114" presetID="14" presetClass="entr" presetSubtype="10" fill="hold" nodeType="withEffect">
                                  <p:stCondLst>
                                    <p:cond delay="0"/>
                                  </p:stCondLst>
                                  <p:childTnLst>
                                    <p:set>
                                      <p:cBhvr>
                                        <p:cTn id="115" dur="1" fill="hold">
                                          <p:stCondLst>
                                            <p:cond delay="0"/>
                                          </p:stCondLst>
                                        </p:cTn>
                                        <p:tgtEl>
                                          <p:spTgt spid="213"/>
                                        </p:tgtEl>
                                        <p:attrNameLst>
                                          <p:attrName>style.visibility</p:attrName>
                                        </p:attrNameLst>
                                      </p:cBhvr>
                                      <p:to>
                                        <p:strVal val="visible"/>
                                      </p:to>
                                    </p:set>
                                    <p:animEffect transition="in" filter="randombar(horizontal)">
                                      <p:cBhvr>
                                        <p:cTn id="116" dur="500"/>
                                        <p:tgtEl>
                                          <p:spTgt spid="213"/>
                                        </p:tgtEl>
                                      </p:cBhvr>
                                    </p:animEffect>
                                  </p:childTnLst>
                                </p:cTn>
                              </p:par>
                              <p:par>
                                <p:cTn id="117" presetID="14" presetClass="entr" presetSubtype="10" fill="hold" nodeType="withEffect">
                                  <p:stCondLst>
                                    <p:cond delay="0"/>
                                  </p:stCondLst>
                                  <p:childTnLst>
                                    <p:set>
                                      <p:cBhvr>
                                        <p:cTn id="118" dur="1" fill="hold">
                                          <p:stCondLst>
                                            <p:cond delay="0"/>
                                          </p:stCondLst>
                                        </p:cTn>
                                        <p:tgtEl>
                                          <p:spTgt spid="216"/>
                                        </p:tgtEl>
                                        <p:attrNameLst>
                                          <p:attrName>style.visibility</p:attrName>
                                        </p:attrNameLst>
                                      </p:cBhvr>
                                      <p:to>
                                        <p:strVal val="visible"/>
                                      </p:to>
                                    </p:set>
                                    <p:animEffect transition="in" filter="randombar(horizontal)">
                                      <p:cBhvr>
                                        <p:cTn id="119" dur="500"/>
                                        <p:tgtEl>
                                          <p:spTgt spid="216"/>
                                        </p:tgtEl>
                                      </p:cBhvr>
                                    </p:animEffect>
                                  </p:childTnLst>
                                </p:cTn>
                              </p:par>
                            </p:childTnLst>
                          </p:cTn>
                        </p:par>
                        <p:par>
                          <p:cTn id="120" fill="hold">
                            <p:stCondLst>
                              <p:cond delay="6000"/>
                            </p:stCondLst>
                            <p:childTnLst>
                              <p:par>
                                <p:cTn id="121" presetID="16" presetClass="entr" presetSubtype="21" fill="hold" grpId="0" nodeType="afterEffect">
                                  <p:stCondLst>
                                    <p:cond delay="0"/>
                                  </p:stCondLst>
                                  <p:childTnLst>
                                    <p:set>
                                      <p:cBhvr>
                                        <p:cTn id="122" dur="1" fill="hold">
                                          <p:stCondLst>
                                            <p:cond delay="0"/>
                                          </p:stCondLst>
                                        </p:cTn>
                                        <p:tgtEl>
                                          <p:spTgt spid="88"/>
                                        </p:tgtEl>
                                        <p:attrNameLst>
                                          <p:attrName>style.visibility</p:attrName>
                                        </p:attrNameLst>
                                      </p:cBhvr>
                                      <p:to>
                                        <p:strVal val="visible"/>
                                      </p:to>
                                    </p:set>
                                    <p:animEffect transition="in" filter="barn(inVertical)">
                                      <p:cBhvr>
                                        <p:cTn id="123" dur="500"/>
                                        <p:tgtEl>
                                          <p:spTgt spid="88"/>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229"/>
                                        </p:tgtEl>
                                        <p:attrNameLst>
                                          <p:attrName>style.visibility</p:attrName>
                                        </p:attrNameLst>
                                      </p:cBhvr>
                                      <p:to>
                                        <p:strVal val="visible"/>
                                      </p:to>
                                    </p:set>
                                    <p:animEffect transition="in" filter="randombar(horizontal)">
                                      <p:cBhvr>
                                        <p:cTn id="126" dur="500"/>
                                        <p:tgtEl>
                                          <p:spTgt spid="229"/>
                                        </p:tgtEl>
                                      </p:cBhvr>
                                    </p:animEffect>
                                  </p:childTnLst>
                                </p:cTn>
                              </p:par>
                            </p:childTnLst>
                          </p:cTn>
                        </p:par>
                        <p:par>
                          <p:cTn id="127" fill="hold">
                            <p:stCondLst>
                              <p:cond delay="6500"/>
                            </p:stCondLst>
                            <p:childTnLst>
                              <p:par>
                                <p:cTn id="128" presetID="16" presetClass="entr" presetSubtype="21" fill="hold" grpId="0" nodeType="afterEffect">
                                  <p:stCondLst>
                                    <p:cond delay="0"/>
                                  </p:stCondLst>
                                  <p:childTnLst>
                                    <p:set>
                                      <p:cBhvr>
                                        <p:cTn id="129" dur="1" fill="hold">
                                          <p:stCondLst>
                                            <p:cond delay="0"/>
                                          </p:stCondLst>
                                        </p:cTn>
                                        <p:tgtEl>
                                          <p:spTgt spid="230"/>
                                        </p:tgtEl>
                                        <p:attrNameLst>
                                          <p:attrName>style.visibility</p:attrName>
                                        </p:attrNameLst>
                                      </p:cBhvr>
                                      <p:to>
                                        <p:strVal val="visible"/>
                                      </p:to>
                                    </p:set>
                                    <p:animEffect transition="in" filter="barn(inVertical)">
                                      <p:cBhvr>
                                        <p:cTn id="130" dur="500"/>
                                        <p:tgtEl>
                                          <p:spTgt spid="230"/>
                                        </p:tgtEl>
                                      </p:cBhvr>
                                    </p:animEffect>
                                  </p:childTnLst>
                                </p:cTn>
                              </p:par>
                              <p:par>
                                <p:cTn id="131" presetID="14" presetClass="entr" presetSubtype="10" fill="hold" grpId="0" nodeType="withEffect">
                                  <p:stCondLst>
                                    <p:cond delay="0"/>
                                  </p:stCondLst>
                                  <p:childTnLst>
                                    <p:set>
                                      <p:cBhvr>
                                        <p:cTn id="132" dur="1" fill="hold">
                                          <p:stCondLst>
                                            <p:cond delay="0"/>
                                          </p:stCondLst>
                                        </p:cTn>
                                        <p:tgtEl>
                                          <p:spTgt spid="231"/>
                                        </p:tgtEl>
                                        <p:attrNameLst>
                                          <p:attrName>style.visibility</p:attrName>
                                        </p:attrNameLst>
                                      </p:cBhvr>
                                      <p:to>
                                        <p:strVal val="visible"/>
                                      </p:to>
                                    </p:set>
                                    <p:animEffect transition="in" filter="randombar(horizontal)">
                                      <p:cBhvr>
                                        <p:cTn id="133" dur="500"/>
                                        <p:tgtEl>
                                          <p:spTgt spid="231"/>
                                        </p:tgtEl>
                                      </p:cBhvr>
                                    </p:animEffect>
                                  </p:childTnLst>
                                </p:cTn>
                              </p:par>
                            </p:childTnLst>
                          </p:cTn>
                        </p:par>
                        <p:par>
                          <p:cTn id="134" fill="hold">
                            <p:stCondLst>
                              <p:cond delay="7000"/>
                            </p:stCondLst>
                            <p:childTnLst>
                              <p:par>
                                <p:cTn id="135" presetID="16" presetClass="entr" presetSubtype="21" fill="hold" grpId="0" nodeType="afterEffect">
                                  <p:stCondLst>
                                    <p:cond delay="0"/>
                                  </p:stCondLst>
                                  <p:childTnLst>
                                    <p:set>
                                      <p:cBhvr>
                                        <p:cTn id="136" dur="1" fill="hold">
                                          <p:stCondLst>
                                            <p:cond delay="0"/>
                                          </p:stCondLst>
                                        </p:cTn>
                                        <p:tgtEl>
                                          <p:spTgt spid="232"/>
                                        </p:tgtEl>
                                        <p:attrNameLst>
                                          <p:attrName>style.visibility</p:attrName>
                                        </p:attrNameLst>
                                      </p:cBhvr>
                                      <p:to>
                                        <p:strVal val="visible"/>
                                      </p:to>
                                    </p:set>
                                    <p:animEffect transition="in" filter="barn(inVertical)">
                                      <p:cBhvr>
                                        <p:cTn id="137" dur="500"/>
                                        <p:tgtEl>
                                          <p:spTgt spid="232"/>
                                        </p:tgtEl>
                                      </p:cBhvr>
                                    </p:animEffect>
                                  </p:childTnLst>
                                </p:cTn>
                              </p:par>
                              <p:par>
                                <p:cTn id="138" presetID="14" presetClass="entr" presetSubtype="10" fill="hold" grpId="0" nodeType="withEffect">
                                  <p:stCondLst>
                                    <p:cond delay="0"/>
                                  </p:stCondLst>
                                  <p:childTnLst>
                                    <p:set>
                                      <p:cBhvr>
                                        <p:cTn id="139" dur="1" fill="hold">
                                          <p:stCondLst>
                                            <p:cond delay="0"/>
                                          </p:stCondLst>
                                        </p:cTn>
                                        <p:tgtEl>
                                          <p:spTgt spid="233"/>
                                        </p:tgtEl>
                                        <p:attrNameLst>
                                          <p:attrName>style.visibility</p:attrName>
                                        </p:attrNameLst>
                                      </p:cBhvr>
                                      <p:to>
                                        <p:strVal val="visible"/>
                                      </p:to>
                                    </p:set>
                                    <p:animEffect transition="in" filter="randombar(horizontal)">
                                      <p:cBhvr>
                                        <p:cTn id="140" dur="500"/>
                                        <p:tgtEl>
                                          <p:spTgt spid="233"/>
                                        </p:tgtEl>
                                      </p:cBhvr>
                                    </p:animEffect>
                                  </p:childTnLst>
                                </p:cTn>
                              </p:par>
                            </p:childTnLst>
                          </p:cTn>
                        </p:par>
                        <p:par>
                          <p:cTn id="141" fill="hold">
                            <p:stCondLst>
                              <p:cond delay="7500"/>
                            </p:stCondLst>
                            <p:childTnLst>
                              <p:par>
                                <p:cTn id="142" presetID="16" presetClass="entr" presetSubtype="21" fill="hold" grpId="0" nodeType="afterEffect">
                                  <p:stCondLst>
                                    <p:cond delay="0"/>
                                  </p:stCondLst>
                                  <p:childTnLst>
                                    <p:set>
                                      <p:cBhvr>
                                        <p:cTn id="143" dur="1" fill="hold">
                                          <p:stCondLst>
                                            <p:cond delay="0"/>
                                          </p:stCondLst>
                                        </p:cTn>
                                        <p:tgtEl>
                                          <p:spTgt spid="234"/>
                                        </p:tgtEl>
                                        <p:attrNameLst>
                                          <p:attrName>style.visibility</p:attrName>
                                        </p:attrNameLst>
                                      </p:cBhvr>
                                      <p:to>
                                        <p:strVal val="visible"/>
                                      </p:to>
                                    </p:set>
                                    <p:animEffect transition="in" filter="barn(inVertical)">
                                      <p:cBhvr>
                                        <p:cTn id="144" dur="500"/>
                                        <p:tgtEl>
                                          <p:spTgt spid="234"/>
                                        </p:tgtEl>
                                      </p:cBhvr>
                                    </p:animEffect>
                                  </p:childTnLst>
                                </p:cTn>
                              </p:par>
                              <p:par>
                                <p:cTn id="145" presetID="14" presetClass="entr" presetSubtype="10" fill="hold" grpId="0" nodeType="withEffect">
                                  <p:stCondLst>
                                    <p:cond delay="0"/>
                                  </p:stCondLst>
                                  <p:childTnLst>
                                    <p:set>
                                      <p:cBhvr>
                                        <p:cTn id="146" dur="1" fill="hold">
                                          <p:stCondLst>
                                            <p:cond delay="0"/>
                                          </p:stCondLst>
                                        </p:cTn>
                                        <p:tgtEl>
                                          <p:spTgt spid="235"/>
                                        </p:tgtEl>
                                        <p:attrNameLst>
                                          <p:attrName>style.visibility</p:attrName>
                                        </p:attrNameLst>
                                      </p:cBhvr>
                                      <p:to>
                                        <p:strVal val="visible"/>
                                      </p:to>
                                    </p:set>
                                    <p:animEffect transition="in" filter="randombar(horizontal)">
                                      <p:cBhvr>
                                        <p:cTn id="147" dur="500"/>
                                        <p:tgtEl>
                                          <p:spTgt spid="235"/>
                                        </p:tgtEl>
                                      </p:cBhvr>
                                    </p:animEffect>
                                  </p:childTnLst>
                                </p:cTn>
                              </p:par>
                            </p:childTnLst>
                          </p:cTn>
                        </p:par>
                        <p:par>
                          <p:cTn id="148" fill="hold">
                            <p:stCondLst>
                              <p:cond delay="8000"/>
                            </p:stCondLst>
                            <p:childTnLst>
                              <p:par>
                                <p:cTn id="149" presetID="16" presetClass="entr" presetSubtype="21" fill="hold" grpId="0" nodeType="afterEffect">
                                  <p:stCondLst>
                                    <p:cond delay="0"/>
                                  </p:stCondLst>
                                  <p:childTnLst>
                                    <p:set>
                                      <p:cBhvr>
                                        <p:cTn id="150" dur="1" fill="hold">
                                          <p:stCondLst>
                                            <p:cond delay="0"/>
                                          </p:stCondLst>
                                        </p:cTn>
                                        <p:tgtEl>
                                          <p:spTgt spid="236"/>
                                        </p:tgtEl>
                                        <p:attrNameLst>
                                          <p:attrName>style.visibility</p:attrName>
                                        </p:attrNameLst>
                                      </p:cBhvr>
                                      <p:to>
                                        <p:strVal val="visible"/>
                                      </p:to>
                                    </p:set>
                                    <p:animEffect transition="in" filter="barn(inVertical)">
                                      <p:cBhvr>
                                        <p:cTn id="151" dur="500"/>
                                        <p:tgtEl>
                                          <p:spTgt spid="236"/>
                                        </p:tgtEl>
                                      </p:cBhvr>
                                    </p:animEffect>
                                  </p:childTnLst>
                                </p:cTn>
                              </p:par>
                              <p:par>
                                <p:cTn id="152" presetID="14" presetClass="entr" presetSubtype="10" fill="hold" grpId="0" nodeType="withEffect">
                                  <p:stCondLst>
                                    <p:cond delay="0"/>
                                  </p:stCondLst>
                                  <p:childTnLst>
                                    <p:set>
                                      <p:cBhvr>
                                        <p:cTn id="153" dur="1" fill="hold">
                                          <p:stCondLst>
                                            <p:cond delay="0"/>
                                          </p:stCondLst>
                                        </p:cTn>
                                        <p:tgtEl>
                                          <p:spTgt spid="237"/>
                                        </p:tgtEl>
                                        <p:attrNameLst>
                                          <p:attrName>style.visibility</p:attrName>
                                        </p:attrNameLst>
                                      </p:cBhvr>
                                      <p:to>
                                        <p:strVal val="visible"/>
                                      </p:to>
                                    </p:set>
                                    <p:animEffect transition="in" filter="randombar(horizontal)">
                                      <p:cBhvr>
                                        <p:cTn id="154" dur="500"/>
                                        <p:tgtEl>
                                          <p:spTgt spid="237"/>
                                        </p:tgtEl>
                                      </p:cBhvr>
                                    </p:animEffect>
                                  </p:childTnLst>
                                </p:cTn>
                              </p:par>
                            </p:childTnLst>
                          </p:cTn>
                        </p:par>
                        <p:par>
                          <p:cTn id="155" fill="hold">
                            <p:stCondLst>
                              <p:cond delay="8500"/>
                            </p:stCondLst>
                            <p:childTnLst>
                              <p:par>
                                <p:cTn id="156" presetID="16" presetClass="entr" presetSubtype="21" fill="hold" grpId="0" nodeType="afterEffect">
                                  <p:stCondLst>
                                    <p:cond delay="0"/>
                                  </p:stCondLst>
                                  <p:childTnLst>
                                    <p:set>
                                      <p:cBhvr>
                                        <p:cTn id="157" dur="1" fill="hold">
                                          <p:stCondLst>
                                            <p:cond delay="0"/>
                                          </p:stCondLst>
                                        </p:cTn>
                                        <p:tgtEl>
                                          <p:spTgt spid="238"/>
                                        </p:tgtEl>
                                        <p:attrNameLst>
                                          <p:attrName>style.visibility</p:attrName>
                                        </p:attrNameLst>
                                      </p:cBhvr>
                                      <p:to>
                                        <p:strVal val="visible"/>
                                      </p:to>
                                    </p:set>
                                    <p:animEffect transition="in" filter="barn(inVertical)">
                                      <p:cBhvr>
                                        <p:cTn id="158" dur="500"/>
                                        <p:tgtEl>
                                          <p:spTgt spid="238"/>
                                        </p:tgtEl>
                                      </p:cBhvr>
                                    </p:animEffect>
                                  </p:childTnLst>
                                </p:cTn>
                              </p:par>
                              <p:par>
                                <p:cTn id="159" presetID="14" presetClass="entr" presetSubtype="10" fill="hold" grpId="0" nodeType="withEffect">
                                  <p:stCondLst>
                                    <p:cond delay="0"/>
                                  </p:stCondLst>
                                  <p:childTnLst>
                                    <p:set>
                                      <p:cBhvr>
                                        <p:cTn id="160" dur="1" fill="hold">
                                          <p:stCondLst>
                                            <p:cond delay="0"/>
                                          </p:stCondLst>
                                        </p:cTn>
                                        <p:tgtEl>
                                          <p:spTgt spid="239"/>
                                        </p:tgtEl>
                                        <p:attrNameLst>
                                          <p:attrName>style.visibility</p:attrName>
                                        </p:attrNameLst>
                                      </p:cBhvr>
                                      <p:to>
                                        <p:strVal val="visible"/>
                                      </p:to>
                                    </p:set>
                                    <p:animEffect transition="in" filter="randombar(horizontal)">
                                      <p:cBhvr>
                                        <p:cTn id="161" dur="500"/>
                                        <p:tgtEl>
                                          <p:spTgt spid="239"/>
                                        </p:tgtEl>
                                      </p:cBhvr>
                                    </p:animEffect>
                                  </p:childTnLst>
                                </p:cTn>
                              </p:par>
                            </p:childTnLst>
                          </p:cTn>
                        </p:par>
                        <p:par>
                          <p:cTn id="162" fill="hold">
                            <p:stCondLst>
                              <p:cond delay="9000"/>
                            </p:stCondLst>
                            <p:childTnLst>
                              <p:par>
                                <p:cTn id="163" presetID="16" presetClass="entr" presetSubtype="21" fill="hold" grpId="0" nodeType="afterEffect">
                                  <p:stCondLst>
                                    <p:cond delay="0"/>
                                  </p:stCondLst>
                                  <p:childTnLst>
                                    <p:set>
                                      <p:cBhvr>
                                        <p:cTn id="164" dur="1" fill="hold">
                                          <p:stCondLst>
                                            <p:cond delay="0"/>
                                          </p:stCondLst>
                                        </p:cTn>
                                        <p:tgtEl>
                                          <p:spTgt spid="240"/>
                                        </p:tgtEl>
                                        <p:attrNameLst>
                                          <p:attrName>style.visibility</p:attrName>
                                        </p:attrNameLst>
                                      </p:cBhvr>
                                      <p:to>
                                        <p:strVal val="visible"/>
                                      </p:to>
                                    </p:set>
                                    <p:animEffect transition="in" filter="barn(inVertical)">
                                      <p:cBhvr>
                                        <p:cTn id="165" dur="500"/>
                                        <p:tgtEl>
                                          <p:spTgt spid="240"/>
                                        </p:tgtEl>
                                      </p:cBhvr>
                                    </p:animEffect>
                                  </p:childTnLst>
                                </p:cTn>
                              </p:par>
                              <p:par>
                                <p:cTn id="166" presetID="14" presetClass="entr" presetSubtype="10" fill="hold" grpId="0" nodeType="withEffect">
                                  <p:stCondLst>
                                    <p:cond delay="0"/>
                                  </p:stCondLst>
                                  <p:childTnLst>
                                    <p:set>
                                      <p:cBhvr>
                                        <p:cTn id="167" dur="1" fill="hold">
                                          <p:stCondLst>
                                            <p:cond delay="0"/>
                                          </p:stCondLst>
                                        </p:cTn>
                                        <p:tgtEl>
                                          <p:spTgt spid="241"/>
                                        </p:tgtEl>
                                        <p:attrNameLst>
                                          <p:attrName>style.visibility</p:attrName>
                                        </p:attrNameLst>
                                      </p:cBhvr>
                                      <p:to>
                                        <p:strVal val="visible"/>
                                      </p:to>
                                    </p:set>
                                    <p:animEffect transition="in" filter="randombar(horizontal)">
                                      <p:cBhvr>
                                        <p:cTn id="168" dur="500"/>
                                        <p:tgtEl>
                                          <p:spTgt spid="241"/>
                                        </p:tgtEl>
                                      </p:cBhvr>
                                    </p:animEffect>
                                  </p:childTnLst>
                                </p:cTn>
                              </p:par>
                            </p:childTnLst>
                          </p:cTn>
                        </p:par>
                        <p:par>
                          <p:cTn id="169" fill="hold">
                            <p:stCondLst>
                              <p:cond delay="9500"/>
                            </p:stCondLst>
                            <p:childTnLst>
                              <p:par>
                                <p:cTn id="170" presetID="16" presetClass="entr" presetSubtype="21" fill="hold" grpId="0" nodeType="afterEffect">
                                  <p:stCondLst>
                                    <p:cond delay="0"/>
                                  </p:stCondLst>
                                  <p:childTnLst>
                                    <p:set>
                                      <p:cBhvr>
                                        <p:cTn id="171" dur="1" fill="hold">
                                          <p:stCondLst>
                                            <p:cond delay="0"/>
                                          </p:stCondLst>
                                        </p:cTn>
                                        <p:tgtEl>
                                          <p:spTgt spid="242"/>
                                        </p:tgtEl>
                                        <p:attrNameLst>
                                          <p:attrName>style.visibility</p:attrName>
                                        </p:attrNameLst>
                                      </p:cBhvr>
                                      <p:to>
                                        <p:strVal val="visible"/>
                                      </p:to>
                                    </p:set>
                                    <p:animEffect transition="in" filter="barn(inVertical)">
                                      <p:cBhvr>
                                        <p:cTn id="172" dur="500"/>
                                        <p:tgtEl>
                                          <p:spTgt spid="242"/>
                                        </p:tgtEl>
                                      </p:cBhvr>
                                    </p:animEffect>
                                  </p:childTnLst>
                                </p:cTn>
                              </p:par>
                              <p:par>
                                <p:cTn id="173" presetID="14" presetClass="entr" presetSubtype="10" fill="hold" grpId="0" nodeType="withEffect">
                                  <p:stCondLst>
                                    <p:cond delay="0"/>
                                  </p:stCondLst>
                                  <p:childTnLst>
                                    <p:set>
                                      <p:cBhvr>
                                        <p:cTn id="174" dur="1" fill="hold">
                                          <p:stCondLst>
                                            <p:cond delay="0"/>
                                          </p:stCondLst>
                                        </p:cTn>
                                        <p:tgtEl>
                                          <p:spTgt spid="243"/>
                                        </p:tgtEl>
                                        <p:attrNameLst>
                                          <p:attrName>style.visibility</p:attrName>
                                        </p:attrNameLst>
                                      </p:cBhvr>
                                      <p:to>
                                        <p:strVal val="visible"/>
                                      </p:to>
                                    </p:set>
                                    <p:animEffect transition="in" filter="randombar(horizontal)">
                                      <p:cBhvr>
                                        <p:cTn id="175" dur="500"/>
                                        <p:tgtEl>
                                          <p:spTgt spid="243"/>
                                        </p:tgtEl>
                                      </p:cBhvr>
                                    </p:animEffect>
                                  </p:childTnLst>
                                </p:cTn>
                              </p:par>
                            </p:childTnLst>
                          </p:cTn>
                        </p:par>
                        <p:par>
                          <p:cTn id="176" fill="hold">
                            <p:stCondLst>
                              <p:cond delay="10000"/>
                            </p:stCondLst>
                            <p:childTnLst>
                              <p:par>
                                <p:cTn id="177" presetID="22" presetClass="entr" presetSubtype="8" fill="hold" grpId="0" nodeType="afterEffect">
                                  <p:stCondLst>
                                    <p:cond delay="0"/>
                                  </p:stCondLst>
                                  <p:childTnLst>
                                    <p:set>
                                      <p:cBhvr>
                                        <p:cTn id="178" dur="1" fill="hold">
                                          <p:stCondLst>
                                            <p:cond delay="0"/>
                                          </p:stCondLst>
                                        </p:cTn>
                                        <p:tgtEl>
                                          <p:spTgt spid="98"/>
                                        </p:tgtEl>
                                        <p:attrNameLst>
                                          <p:attrName>style.visibility</p:attrName>
                                        </p:attrNameLst>
                                      </p:cBhvr>
                                      <p:to>
                                        <p:strVal val="visible"/>
                                      </p:to>
                                    </p:set>
                                    <p:animEffect transition="in" filter="wipe(left)">
                                      <p:cBhvr>
                                        <p:cTn id="179" dur="500"/>
                                        <p:tgtEl>
                                          <p:spTgt spid="98"/>
                                        </p:tgtEl>
                                      </p:cBhvr>
                                    </p:animEffect>
                                  </p:childTnLst>
                                </p:cTn>
                              </p:par>
                            </p:childTnLst>
                          </p:cTn>
                        </p:par>
                        <p:par>
                          <p:cTn id="180" fill="hold">
                            <p:stCondLst>
                              <p:cond delay="10500"/>
                            </p:stCondLst>
                            <p:childTnLst>
                              <p:par>
                                <p:cTn id="181" presetID="22" presetClass="entr" presetSubtype="8"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left)">
                                      <p:cBhvr>
                                        <p:cTn id="183" dur="500"/>
                                        <p:tgtEl>
                                          <p:spTgt spid="99"/>
                                        </p:tgtEl>
                                      </p:cBhvr>
                                    </p:animEffect>
                                  </p:childTnLst>
                                </p:cTn>
                              </p:par>
                            </p:childTnLst>
                          </p:cTn>
                        </p:par>
                        <p:par>
                          <p:cTn id="184" fill="hold">
                            <p:stCondLst>
                              <p:cond delay="11000"/>
                            </p:stCondLst>
                            <p:childTnLst>
                              <p:par>
                                <p:cTn id="185" presetID="22" presetClass="entr" presetSubtype="8" fill="hold" grpId="0" nodeType="afterEffect">
                                  <p:stCondLst>
                                    <p:cond delay="0"/>
                                  </p:stCondLst>
                                  <p:childTnLst>
                                    <p:set>
                                      <p:cBhvr>
                                        <p:cTn id="186" dur="1" fill="hold">
                                          <p:stCondLst>
                                            <p:cond delay="0"/>
                                          </p:stCondLst>
                                        </p:cTn>
                                        <p:tgtEl>
                                          <p:spTgt spid="100"/>
                                        </p:tgtEl>
                                        <p:attrNameLst>
                                          <p:attrName>style.visibility</p:attrName>
                                        </p:attrNameLst>
                                      </p:cBhvr>
                                      <p:to>
                                        <p:strVal val="visible"/>
                                      </p:to>
                                    </p:set>
                                    <p:animEffect transition="in" filter="wipe(left)">
                                      <p:cBhvr>
                                        <p:cTn id="18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29" grpId="0" animBg="1"/>
      <p:bldP spid="2" grpId="0" animBg="1"/>
      <p:bldP spid="229" grpId="0"/>
      <p:bldP spid="230" grpId="0"/>
      <p:bldP spid="231" grpId="0"/>
      <p:bldP spid="232" grpId="0"/>
      <p:bldP spid="233" grpId="0"/>
      <p:bldP spid="234" grpId="0"/>
      <p:bldP spid="235" grpId="0"/>
      <p:bldP spid="236" grpId="0"/>
      <p:bldP spid="237" grpId="0"/>
      <p:bldP spid="238" grpId="0"/>
      <p:bldP spid="239" grpId="0"/>
      <p:bldP spid="240" grpId="0"/>
      <p:bldP spid="241" grpId="0"/>
      <p:bldP spid="242" grpId="0"/>
      <p:bldP spid="243" grpId="0"/>
      <p:bldP spid="245" grpId="0"/>
      <p:bldP spid="246" grpId="0"/>
      <p:bldP spid="112" grpId="0"/>
      <p:bldP spid="98" grpId="0"/>
      <p:bldP spid="99" grpId="0"/>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285995" y="4248944"/>
            <a:ext cx="1179281" cy="1041988"/>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4758843" y="4680016"/>
            <a:ext cx="630230" cy="556858"/>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a:off x="5437632" y="5025434"/>
            <a:ext cx="890519" cy="786844"/>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9" name="椭圆 1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7760135" y="4811722"/>
            <a:ext cx="685800" cy="605959"/>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a:off x="766572" y="5109043"/>
            <a:ext cx="588857" cy="520302"/>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6" name="组合 25"/>
          <p:cNvGrpSpPr/>
          <p:nvPr/>
        </p:nvGrpSpPr>
        <p:grpSpPr>
          <a:xfrm>
            <a:off x="3963194" y="4559247"/>
            <a:ext cx="252491" cy="223096"/>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a:xfrm>
            <a:off x="3181804" y="4388646"/>
            <a:ext cx="529075" cy="467480"/>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2" name="组合 31"/>
          <p:cNvGrpSpPr/>
          <p:nvPr/>
        </p:nvGrpSpPr>
        <p:grpSpPr>
          <a:xfrm>
            <a:off x="8465453" y="3968956"/>
            <a:ext cx="1179281" cy="1041988"/>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4" name="椭圆 3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5" name="组合 34"/>
          <p:cNvGrpSpPr/>
          <p:nvPr/>
        </p:nvGrpSpPr>
        <p:grpSpPr>
          <a:xfrm>
            <a:off x="4420394" y="4351114"/>
            <a:ext cx="223080" cy="197109"/>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7" name="椭圆 3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8" name="组合 37"/>
          <p:cNvGrpSpPr/>
          <p:nvPr/>
        </p:nvGrpSpPr>
        <p:grpSpPr>
          <a:xfrm>
            <a:off x="1943475" y="4843437"/>
            <a:ext cx="1179281" cy="1041988"/>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1" name="组合 40"/>
          <p:cNvGrpSpPr/>
          <p:nvPr/>
        </p:nvGrpSpPr>
        <p:grpSpPr>
          <a:xfrm>
            <a:off x="1275416" y="4667205"/>
            <a:ext cx="520192" cy="459631"/>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3" name="椭圆 4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291128" y="4958650"/>
            <a:ext cx="316877" cy="279986"/>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7" name="组合 46"/>
          <p:cNvGrpSpPr/>
          <p:nvPr/>
        </p:nvGrpSpPr>
        <p:grpSpPr>
          <a:xfrm>
            <a:off x="117164" y="4756898"/>
            <a:ext cx="158438" cy="139992"/>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cxnSp>
        <p:nvCxnSpPr>
          <p:cNvPr id="50" name="直接连接符 49"/>
          <p:cNvCxnSpPr/>
          <p:nvPr/>
        </p:nvCxnSpPr>
        <p:spPr>
          <a:xfrm>
            <a:off x="6114500" y="1071667"/>
            <a:ext cx="0" cy="158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6042492" y="994117"/>
            <a:ext cx="144016" cy="144016"/>
            <a:chOff x="4971660" y="1569718"/>
            <a:chExt cx="144016" cy="144016"/>
          </a:xfrm>
          <a:solidFill>
            <a:schemeClr val="bg1"/>
          </a:solidFill>
        </p:grpSpPr>
        <p:sp>
          <p:nvSpPr>
            <p:cNvPr id="52" name="椭圆 51"/>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3" name="椭圆 52"/>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4" name="组合 53"/>
          <p:cNvGrpSpPr/>
          <p:nvPr/>
        </p:nvGrpSpPr>
        <p:grpSpPr>
          <a:xfrm>
            <a:off x="6042492" y="1391906"/>
            <a:ext cx="144016" cy="144016"/>
            <a:chOff x="4971660" y="1569718"/>
            <a:chExt cx="144016" cy="144016"/>
          </a:xfrm>
          <a:solidFill>
            <a:schemeClr val="bg1"/>
          </a:solidFill>
        </p:grpSpPr>
        <p:sp>
          <p:nvSpPr>
            <p:cNvPr id="55" name="椭圆 54"/>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6" name="椭圆 55"/>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7" name="组合 56"/>
          <p:cNvGrpSpPr/>
          <p:nvPr/>
        </p:nvGrpSpPr>
        <p:grpSpPr>
          <a:xfrm>
            <a:off x="6042492" y="1789695"/>
            <a:ext cx="144016" cy="144016"/>
            <a:chOff x="4971660" y="1569718"/>
            <a:chExt cx="144016" cy="144016"/>
          </a:xfrm>
          <a:solidFill>
            <a:schemeClr val="bg1"/>
          </a:solidFill>
        </p:grpSpPr>
        <p:sp>
          <p:nvSpPr>
            <p:cNvPr id="58" name="椭圆 57"/>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9" name="椭圆 58"/>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0" name="组合 59"/>
          <p:cNvGrpSpPr/>
          <p:nvPr/>
        </p:nvGrpSpPr>
        <p:grpSpPr>
          <a:xfrm>
            <a:off x="6042492" y="2187484"/>
            <a:ext cx="144016" cy="144016"/>
            <a:chOff x="4971660" y="1569718"/>
            <a:chExt cx="144016" cy="144016"/>
          </a:xfrm>
          <a:solidFill>
            <a:schemeClr val="bg1"/>
          </a:solidFill>
        </p:grpSpPr>
        <p:sp>
          <p:nvSpPr>
            <p:cNvPr id="61" name="椭圆 60"/>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2" name="椭圆 61"/>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3" name="组合 62"/>
          <p:cNvGrpSpPr/>
          <p:nvPr/>
        </p:nvGrpSpPr>
        <p:grpSpPr>
          <a:xfrm>
            <a:off x="6042492" y="2585273"/>
            <a:ext cx="144016" cy="144016"/>
            <a:chOff x="4971660" y="1569718"/>
            <a:chExt cx="144016" cy="144016"/>
          </a:xfrm>
          <a:solidFill>
            <a:schemeClr val="bg1"/>
          </a:solidFill>
        </p:grpSpPr>
        <p:sp>
          <p:nvSpPr>
            <p:cNvPr id="64" name="椭圆 63"/>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5" name="椭圆 64"/>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72" name="TextBox 71"/>
          <p:cNvSpPr txBox="1"/>
          <p:nvPr/>
        </p:nvSpPr>
        <p:spPr>
          <a:xfrm>
            <a:off x="6249194" y="1277144"/>
            <a:ext cx="1698298" cy="1729105"/>
          </a:xfrm>
          <a:prstGeom prst="rect">
            <a:avLst/>
          </a:prstGeom>
          <a:noFill/>
        </p:spPr>
        <p:txBody>
          <a:bodyPr wrap="square" lIns="68571" tIns="34285" rIns="68571" bIns="34285" rtlCol="0">
            <a:spAutoFit/>
          </a:bodyPr>
          <a:lstStyle/>
          <a:p>
            <a:pPr algn="l">
              <a:lnSpc>
                <a:spcPct val="200000"/>
              </a:lnSpc>
              <a:buFont typeface="Arial" panose="020B0604020202020204" pitchFamily="34" charset="0"/>
              <a:buChar char="•"/>
            </a:pPr>
            <a:r>
              <a:rPr lang="zh-CN" altLang="en-US" b="0" dirty="0" smtClean="0">
                <a:solidFill>
                  <a:srgbClr val="FFFFFF"/>
                </a:solidFill>
                <a:latin typeface="微软雅黑" panose="020B0503020204020204" pitchFamily="34" charset="-122"/>
                <a:ea typeface="微软雅黑" panose="020B0503020204020204" pitchFamily="34" charset="-122"/>
              </a:rPr>
              <a:t>组织架构</a:t>
            </a:r>
            <a:endParaRPr lang="en-US" altLang="zh-CN" b="0" dirty="0" smtClean="0">
              <a:solidFill>
                <a:srgbClr val="FFFFFF"/>
              </a:solidFill>
              <a:latin typeface="微软雅黑" panose="020B0503020204020204" pitchFamily="34" charset="-122"/>
              <a:ea typeface="微软雅黑" panose="020B0503020204020204" pitchFamily="34" charset="-122"/>
            </a:endParaRPr>
          </a:p>
          <a:p>
            <a:pPr algn="l">
              <a:lnSpc>
                <a:spcPct val="200000"/>
              </a:lnSpc>
              <a:buFont typeface="Arial" panose="020B0604020202020204" pitchFamily="34" charset="0"/>
              <a:buChar char="•"/>
            </a:pPr>
            <a:r>
              <a:rPr lang="zh-CN" altLang="en-US" b="0" dirty="0" smtClean="0">
                <a:solidFill>
                  <a:srgbClr val="FFFFFF"/>
                </a:solidFill>
                <a:latin typeface="微软雅黑" panose="020B0503020204020204" pitchFamily="34" charset="-122"/>
                <a:ea typeface="微软雅黑" panose="020B0503020204020204" pitchFamily="34" charset="-122"/>
              </a:rPr>
              <a:t>理论学习</a:t>
            </a:r>
            <a:endParaRPr lang="en-US" altLang="zh-CN" b="0" dirty="0" smtClean="0">
              <a:solidFill>
                <a:srgbClr val="FFFFFF"/>
              </a:solidFill>
              <a:latin typeface="微软雅黑" panose="020B0503020204020204" pitchFamily="34" charset="-122"/>
              <a:ea typeface="微软雅黑" panose="020B0503020204020204" pitchFamily="34" charset="-122"/>
            </a:endParaRPr>
          </a:p>
          <a:p>
            <a:pPr algn="l">
              <a:lnSpc>
                <a:spcPct val="200000"/>
              </a:lnSpc>
              <a:buFont typeface="Arial" panose="020B0604020202020204" pitchFamily="34" charset="0"/>
              <a:buChar char="•"/>
            </a:pPr>
            <a:r>
              <a:rPr lang="zh-CN" altLang="en-US" b="0" dirty="0" smtClean="0">
                <a:solidFill>
                  <a:srgbClr val="FFFFFF"/>
                </a:solidFill>
                <a:latin typeface="微软雅黑" panose="020B0503020204020204" pitchFamily="34" charset="-122"/>
                <a:ea typeface="微软雅黑" panose="020B0503020204020204" pitchFamily="34" charset="-122"/>
              </a:rPr>
              <a:t>研究起步</a:t>
            </a:r>
            <a:endParaRPr lang="en-US" altLang="zh-CN" b="0" dirty="0">
              <a:solidFill>
                <a:srgbClr val="FFFFFF"/>
              </a:solidFill>
              <a:latin typeface="微软雅黑" panose="020B0503020204020204" pitchFamily="34" charset="-122"/>
              <a:ea typeface="微软雅黑" panose="020B0503020204020204" pitchFamily="34" charset="-122"/>
            </a:endParaRPr>
          </a:p>
        </p:txBody>
      </p:sp>
      <p:sp>
        <p:nvSpPr>
          <p:cNvPr id="85" name="Rectangle 4"/>
          <p:cNvSpPr txBox="1">
            <a:spLocks noChangeArrowheads="1"/>
          </p:cNvSpPr>
          <p:nvPr/>
        </p:nvSpPr>
        <p:spPr bwMode="auto">
          <a:xfrm>
            <a:off x="1067594" y="3029744"/>
            <a:ext cx="2285999" cy="796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zh-CN" altLang="zh-CN" sz="1800" dirty="0" smtClean="0">
                <a:latin typeface="黑体" panose="02010609060101010101" pitchFamily="49" charset="-122"/>
                <a:ea typeface="黑体" panose="02010609060101010101" pitchFamily="49" charset="-122"/>
              </a:rPr>
              <a:t>课题立项</a:t>
            </a:r>
            <a:r>
              <a:rPr lang="zh-CN" altLang="zh-CN" sz="1800" dirty="0" smtClean="0">
                <a:latin typeface="黑体" panose="02010609060101010101" pitchFamily="49" charset="-122"/>
                <a:ea typeface="黑体" panose="02010609060101010101" pitchFamily="49" charset="-122"/>
              </a:rPr>
              <a:t>后</a:t>
            </a:r>
            <a:endParaRPr lang="en-US" altLang="zh-CN" sz="1800" dirty="0" smtClean="0">
              <a:latin typeface="黑体" panose="02010609060101010101" pitchFamily="49" charset="-122"/>
              <a:ea typeface="黑体" panose="02010609060101010101" pitchFamily="49" charset="-122"/>
            </a:endParaRPr>
          </a:p>
          <a:p>
            <a:pPr lvl="0" fontAlgn="auto">
              <a:spcBef>
                <a:spcPts val="0"/>
              </a:spcBef>
              <a:spcAft>
                <a:spcPts val="0"/>
              </a:spcAft>
              <a:defRPr/>
            </a:pPr>
            <a:r>
              <a:rPr lang="zh-CN" altLang="zh-CN" sz="1800" dirty="0" smtClean="0">
                <a:latin typeface="黑体" panose="02010609060101010101" pitchFamily="49" charset="-122"/>
                <a:ea typeface="黑体" panose="02010609060101010101" pitchFamily="49" charset="-122"/>
              </a:rPr>
              <a:t>所</a:t>
            </a:r>
            <a:r>
              <a:rPr lang="zh-CN" altLang="zh-CN" sz="1800" dirty="0" smtClean="0">
                <a:latin typeface="黑体" panose="02010609060101010101" pitchFamily="49" charset="-122"/>
                <a:ea typeface="黑体" panose="02010609060101010101" pitchFamily="49" charset="-122"/>
              </a:rPr>
              <a:t>做的工作</a:t>
            </a:r>
            <a:endParaRPr lang="zh-CN" altLang="en-US" sz="1800" kern="0" dirty="0">
              <a:solidFill>
                <a:srgbClr val="FFFFFF"/>
              </a:solidFill>
              <a:latin typeface="黑体" panose="02010609060101010101" pitchFamily="49" charset="-122"/>
              <a:ea typeface="黑体" panose="02010609060101010101" pitchFamily="49" charset="-122"/>
            </a:endParaRPr>
          </a:p>
        </p:txBody>
      </p:sp>
      <p:grpSp>
        <p:nvGrpSpPr>
          <p:cNvPr id="2" name="组合 1"/>
          <p:cNvGrpSpPr/>
          <p:nvPr/>
        </p:nvGrpSpPr>
        <p:grpSpPr>
          <a:xfrm>
            <a:off x="1049020" y="896144"/>
            <a:ext cx="2076833" cy="2145641"/>
            <a:chOff x="1049020" y="896144"/>
            <a:chExt cx="2076833" cy="2145641"/>
          </a:xfrm>
        </p:grpSpPr>
        <p:grpSp>
          <p:nvGrpSpPr>
            <p:cNvPr id="77" name="组合 76"/>
            <p:cNvGrpSpPr/>
            <p:nvPr/>
          </p:nvGrpSpPr>
          <p:grpSpPr>
            <a:xfrm>
              <a:off x="1049020" y="896144"/>
              <a:ext cx="2076833" cy="2145641"/>
              <a:chOff x="647673" y="2729597"/>
              <a:chExt cx="1343573" cy="1388087"/>
            </a:xfrm>
          </p:grpSpPr>
          <p:grpSp>
            <p:nvGrpSpPr>
              <p:cNvPr id="79" name="组合 78"/>
              <p:cNvGrpSpPr/>
              <p:nvPr/>
            </p:nvGrpSpPr>
            <p:grpSpPr>
              <a:xfrm>
                <a:off x="789153" y="2729597"/>
                <a:ext cx="1202093" cy="1388087"/>
                <a:chOff x="3273692" y="1099961"/>
                <a:chExt cx="1202093" cy="1388087"/>
              </a:xfrm>
            </p:grpSpPr>
            <p:sp>
              <p:nvSpPr>
                <p:cNvPr id="81"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82"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83"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80" name="TextBox 79"/>
              <p:cNvSpPr txBox="1"/>
              <p:nvPr/>
            </p:nvSpPr>
            <p:spPr>
              <a:xfrm>
                <a:off x="647673" y="2828190"/>
                <a:ext cx="948647" cy="438044"/>
              </a:xfrm>
              <a:prstGeom prst="rect">
                <a:avLst/>
              </a:prstGeom>
              <a:noFill/>
            </p:spPr>
            <p:txBody>
              <a:bodyPr wrap="square" rtlCol="0">
                <a:spAutoFit/>
              </a:bodyPr>
              <a:lstStyle/>
              <a:p>
                <a:r>
                  <a:rPr lang="en-US" altLang="zh-CN" sz="3800" dirty="0" smtClean="0">
                    <a:solidFill>
                      <a:srgbClr val="FFFFFF"/>
                    </a:solidFill>
                    <a:latin typeface="Agency FB" panose="020B0503020202020204" pitchFamily="34" charset="0"/>
                  </a:rPr>
                  <a:t>04</a:t>
                </a:r>
                <a:endParaRPr lang="zh-CN" altLang="en-US" sz="3800" dirty="0">
                  <a:solidFill>
                    <a:srgbClr val="FFFFFF"/>
                  </a:solidFill>
                  <a:latin typeface="Agency FB" panose="020B0503020202020204" pitchFamily="34" charset="0"/>
                </a:endParaRPr>
              </a:p>
            </p:txBody>
          </p:sp>
        </p:grpSp>
        <p:grpSp>
          <p:nvGrpSpPr>
            <p:cNvPr id="74" name="组合 73"/>
            <p:cNvGrpSpPr/>
            <p:nvPr/>
          </p:nvGrpSpPr>
          <p:grpSpPr>
            <a:xfrm>
              <a:off x="1829594" y="1606277"/>
              <a:ext cx="832603" cy="813867"/>
              <a:chOff x="5710238" y="3049588"/>
              <a:chExt cx="771526" cy="754062"/>
            </a:xfrm>
            <a:solidFill>
              <a:schemeClr val="accent3">
                <a:lumMod val="75000"/>
              </a:schemeClr>
            </a:solidFill>
          </p:grpSpPr>
          <p:sp>
            <p:nvSpPr>
              <p:cNvPr id="75" name="Freeform 355"/>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76" name="Freeform 356"/>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78" name="Freeform 357"/>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87" name="Freeform 358"/>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grpSp>
      </p:grpSp>
      <p:cxnSp>
        <p:nvCxnSpPr>
          <p:cNvPr id="73" name="直接连接符 72"/>
          <p:cNvCxnSpPr/>
          <p:nvPr/>
        </p:nvCxnSpPr>
        <p:spPr>
          <a:xfrm>
            <a:off x="6114500" y="1071667"/>
            <a:ext cx="0" cy="241527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4" name="组合 164"/>
          <p:cNvGrpSpPr/>
          <p:nvPr/>
        </p:nvGrpSpPr>
        <p:grpSpPr>
          <a:xfrm>
            <a:off x="6042492" y="994117"/>
            <a:ext cx="144016" cy="144016"/>
            <a:chOff x="4971660" y="1569718"/>
            <a:chExt cx="144016" cy="144016"/>
          </a:xfrm>
          <a:solidFill>
            <a:schemeClr val="bg1"/>
          </a:solidFill>
        </p:grpSpPr>
        <p:sp>
          <p:nvSpPr>
            <p:cNvPr id="88" name="椭圆 165"/>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89" name="椭圆 166"/>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90" name="组合 167"/>
          <p:cNvGrpSpPr/>
          <p:nvPr/>
        </p:nvGrpSpPr>
        <p:grpSpPr>
          <a:xfrm>
            <a:off x="6042492" y="1391906"/>
            <a:ext cx="144016" cy="144016"/>
            <a:chOff x="4971660" y="1569718"/>
            <a:chExt cx="144016" cy="144016"/>
          </a:xfrm>
          <a:solidFill>
            <a:schemeClr val="bg1"/>
          </a:solidFill>
        </p:grpSpPr>
        <p:sp>
          <p:nvSpPr>
            <p:cNvPr id="91" name="椭圆 168"/>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92" name="椭圆 169"/>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93" name="组合 171"/>
          <p:cNvGrpSpPr/>
          <p:nvPr/>
        </p:nvGrpSpPr>
        <p:grpSpPr>
          <a:xfrm>
            <a:off x="6042492" y="1789695"/>
            <a:ext cx="144016" cy="144016"/>
            <a:chOff x="4971660" y="1569718"/>
            <a:chExt cx="144016" cy="144016"/>
          </a:xfrm>
          <a:solidFill>
            <a:schemeClr val="bg1"/>
          </a:solidFill>
        </p:grpSpPr>
        <p:sp>
          <p:nvSpPr>
            <p:cNvPr id="94" name="椭圆 172"/>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95" name="椭圆 173"/>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96" name="组合 174"/>
          <p:cNvGrpSpPr/>
          <p:nvPr/>
        </p:nvGrpSpPr>
        <p:grpSpPr>
          <a:xfrm>
            <a:off x="6042492" y="2187484"/>
            <a:ext cx="144016" cy="144016"/>
            <a:chOff x="4971660" y="1569718"/>
            <a:chExt cx="144016" cy="144016"/>
          </a:xfrm>
          <a:solidFill>
            <a:schemeClr val="bg1"/>
          </a:solidFill>
        </p:grpSpPr>
        <p:sp>
          <p:nvSpPr>
            <p:cNvPr id="97" name="椭圆 175"/>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98" name="椭圆 176"/>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99" name="组合 177"/>
          <p:cNvGrpSpPr/>
          <p:nvPr/>
        </p:nvGrpSpPr>
        <p:grpSpPr>
          <a:xfrm>
            <a:off x="6042492" y="2585273"/>
            <a:ext cx="144016" cy="144016"/>
            <a:chOff x="4971660" y="1569718"/>
            <a:chExt cx="144016" cy="144016"/>
          </a:xfrm>
          <a:solidFill>
            <a:schemeClr val="bg1"/>
          </a:solidFill>
        </p:grpSpPr>
        <p:sp>
          <p:nvSpPr>
            <p:cNvPr id="100" name="椭圆 178"/>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01" name="椭圆 179"/>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02" name="组合 180"/>
          <p:cNvGrpSpPr/>
          <p:nvPr/>
        </p:nvGrpSpPr>
        <p:grpSpPr>
          <a:xfrm>
            <a:off x="6042492" y="2983062"/>
            <a:ext cx="144016" cy="144016"/>
            <a:chOff x="4971660" y="1569718"/>
            <a:chExt cx="144016" cy="144016"/>
          </a:xfrm>
          <a:solidFill>
            <a:schemeClr val="bg1"/>
          </a:solidFill>
        </p:grpSpPr>
        <p:sp>
          <p:nvSpPr>
            <p:cNvPr id="103" name="椭圆 181"/>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04" name="椭圆 182"/>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05" name="组合 183"/>
          <p:cNvGrpSpPr/>
          <p:nvPr/>
        </p:nvGrpSpPr>
        <p:grpSpPr>
          <a:xfrm>
            <a:off x="6042492" y="3380848"/>
            <a:ext cx="144016" cy="144016"/>
            <a:chOff x="4971660" y="1569718"/>
            <a:chExt cx="144016" cy="144016"/>
          </a:xfrm>
          <a:solidFill>
            <a:schemeClr val="bg1"/>
          </a:solidFill>
        </p:grpSpPr>
        <p:sp>
          <p:nvSpPr>
            <p:cNvPr id="106" name="椭圆 184"/>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07" name="椭圆 185"/>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pic>
        <p:nvPicPr>
          <p:cNvPr id="3" name="图片 2"/>
          <p:cNvPicPr>
            <a:picLocks noChangeAspect="1"/>
          </p:cNvPicPr>
          <p:nvPr/>
        </p:nvPicPr>
        <p:blipFill>
          <a:blip r:embed="rId1"/>
          <a:stretch>
            <a:fillRect/>
          </a:stretch>
        </p:blipFill>
        <p:spPr>
          <a:xfrm>
            <a:off x="3286760" y="1300480"/>
            <a:ext cx="2571750" cy="2543175"/>
          </a:xfrm>
          <a:prstGeom prst="rect">
            <a:avLst/>
          </a:prstGeom>
        </p:spPr>
      </p:pic>
      <p:sp>
        <p:nvSpPr>
          <p:cNvPr id="4" name="文本框 3"/>
          <p:cNvSpPr txBox="1"/>
          <p:nvPr/>
        </p:nvSpPr>
        <p:spPr>
          <a:xfrm>
            <a:off x="3529330" y="926465"/>
            <a:ext cx="1957705" cy="368300"/>
          </a:xfrm>
          <a:prstGeom prst="rect">
            <a:avLst/>
          </a:prstGeom>
          <a:noFill/>
        </p:spPr>
        <p:txBody>
          <a:bodyPr wrap="square" rtlCol="0">
            <a:spAutoFit/>
          </a:bodyPr>
          <a:p>
            <a:r>
              <a:rPr lang="zh-CN" altLang="en-US">
                <a:solidFill>
                  <a:srgbClr val="FFFF00"/>
                </a:solidFill>
              </a:rPr>
              <a:t>共生共长</a:t>
            </a:r>
            <a:endParaRPr lang="zh-CN" altLang="en-US">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600" fill="hold"/>
                                        <p:tgtEl>
                                          <p:spTgt spid="2"/>
                                        </p:tgtEl>
                                        <p:attrNameLst>
                                          <p:attrName>ppt_w</p:attrName>
                                        </p:attrNameLst>
                                      </p:cBhvr>
                                      <p:tavLst>
                                        <p:tav tm="0">
                                          <p:val>
                                            <p:fltVal val="0"/>
                                          </p:val>
                                        </p:tav>
                                        <p:tav tm="100000">
                                          <p:val>
                                            <p:strVal val="#ppt_w"/>
                                          </p:val>
                                        </p:tav>
                                      </p:tavLst>
                                    </p:anim>
                                    <p:anim calcmode="lin" valueType="num">
                                      <p:cBhvr>
                                        <p:cTn id="8" dur="600" fill="hold"/>
                                        <p:tgtEl>
                                          <p:spTgt spid="2"/>
                                        </p:tgtEl>
                                        <p:attrNameLst>
                                          <p:attrName>ppt_h</p:attrName>
                                        </p:attrNameLst>
                                      </p:cBhvr>
                                      <p:tavLst>
                                        <p:tav tm="0">
                                          <p:val>
                                            <p:fltVal val="0"/>
                                          </p:val>
                                        </p:tav>
                                        <p:tav tm="100000">
                                          <p:val>
                                            <p:strVal val="#ppt_h"/>
                                          </p:val>
                                        </p:tav>
                                      </p:tavLst>
                                    </p:anim>
                                    <p:animEffect transition="in" filter="fade">
                                      <p:cBhvr>
                                        <p:cTn id="9" dur="600"/>
                                        <p:tgtEl>
                                          <p:spTgt spid="2"/>
                                        </p:tgtEl>
                                      </p:cBhvr>
                                    </p:animEffect>
                                  </p:childTnLst>
                                </p:cTn>
                              </p:par>
                              <p:par>
                                <p:cTn id="10" presetID="22" presetClass="entr" presetSubtype="8" fill="hold" grpId="0" nodeType="withEffect">
                                  <p:stCondLst>
                                    <p:cond delay="400"/>
                                  </p:stCondLst>
                                  <p:childTnLst>
                                    <p:set>
                                      <p:cBhvr>
                                        <p:cTn id="11" dur="1" fill="hold">
                                          <p:stCondLst>
                                            <p:cond delay="0"/>
                                          </p:stCondLst>
                                        </p:cTn>
                                        <p:tgtEl>
                                          <p:spTgt spid="85"/>
                                        </p:tgtEl>
                                        <p:attrNameLst>
                                          <p:attrName>style.visibility</p:attrName>
                                        </p:attrNameLst>
                                      </p:cBhvr>
                                      <p:to>
                                        <p:strVal val="visible"/>
                                      </p:to>
                                    </p:set>
                                    <p:animEffect transition="in" filter="wipe(left)">
                                      <p:cBhvr>
                                        <p:cTn id="12" dur="700"/>
                                        <p:tgtEl>
                                          <p:spTgt spid="85"/>
                                        </p:tgtEl>
                                      </p:cBhvr>
                                    </p:animEffect>
                                  </p:childTnLst>
                                </p:cTn>
                              </p:par>
                            </p:childTnLst>
                          </p:cTn>
                        </p:par>
                        <p:par>
                          <p:cTn id="13" fill="hold">
                            <p:stCondLst>
                              <p:cond delay="1000"/>
                            </p:stCondLst>
                            <p:childTnLst>
                              <p:par>
                                <p:cTn id="14" presetID="23" presetClass="entr" presetSubtype="52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 calcmode="lin" valueType="num">
                                      <p:cBhvr>
                                        <p:cTn id="18" dur="500" fill="hold"/>
                                        <p:tgtEl>
                                          <p:spTgt spid="11"/>
                                        </p:tgtEl>
                                        <p:attrNameLst>
                                          <p:attrName>ppt_x</p:attrName>
                                        </p:attrNameLst>
                                      </p:cBhvr>
                                      <p:tavLst>
                                        <p:tav tm="0">
                                          <p:val>
                                            <p:fltVal val="0.5"/>
                                          </p:val>
                                        </p:tav>
                                        <p:tav tm="100000">
                                          <p:val>
                                            <p:strVal val="#ppt_x"/>
                                          </p:val>
                                        </p:tav>
                                      </p:tavLst>
                                    </p:anim>
                                    <p:anim calcmode="lin" valueType="num">
                                      <p:cBhvr>
                                        <p:cTn id="19" dur="500" fill="hold"/>
                                        <p:tgtEl>
                                          <p:spTgt spid="11"/>
                                        </p:tgtEl>
                                        <p:attrNameLst>
                                          <p:attrName>ppt_y</p:attrName>
                                        </p:attrNameLst>
                                      </p:cBhvr>
                                      <p:tavLst>
                                        <p:tav tm="0">
                                          <p:val>
                                            <p:fltVal val="0.5"/>
                                          </p:val>
                                        </p:tav>
                                        <p:tav tm="100000">
                                          <p:val>
                                            <p:strVal val="#ppt_y"/>
                                          </p:val>
                                        </p:tav>
                                      </p:tavLst>
                                    </p:anim>
                                  </p:childTnLst>
                                </p:cTn>
                              </p:par>
                              <p:par>
                                <p:cTn id="20" presetID="23" presetClass="entr" presetSubtype="528" fill="hold" nodeType="withEffect">
                                  <p:stCondLst>
                                    <p:cond delay="30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 calcmode="lin" valueType="num">
                                      <p:cBhvr>
                                        <p:cTn id="24" dur="500" fill="hold"/>
                                        <p:tgtEl>
                                          <p:spTgt spid="14"/>
                                        </p:tgtEl>
                                        <p:attrNameLst>
                                          <p:attrName>ppt_x</p:attrName>
                                        </p:attrNameLst>
                                      </p:cBhvr>
                                      <p:tavLst>
                                        <p:tav tm="0">
                                          <p:val>
                                            <p:fltVal val="0.5"/>
                                          </p:val>
                                        </p:tav>
                                        <p:tav tm="100000">
                                          <p:val>
                                            <p:strVal val="#ppt_x"/>
                                          </p:val>
                                        </p:tav>
                                      </p:tavLst>
                                    </p:anim>
                                    <p:anim calcmode="lin" valueType="num">
                                      <p:cBhvr>
                                        <p:cTn id="25" dur="500" fill="hold"/>
                                        <p:tgtEl>
                                          <p:spTgt spid="14"/>
                                        </p:tgtEl>
                                        <p:attrNameLst>
                                          <p:attrName>ppt_y</p:attrName>
                                        </p:attrNameLst>
                                      </p:cBhvr>
                                      <p:tavLst>
                                        <p:tav tm="0">
                                          <p:val>
                                            <p:fltVal val="0.5"/>
                                          </p:val>
                                        </p:tav>
                                        <p:tav tm="100000">
                                          <p:val>
                                            <p:strVal val="#ppt_y"/>
                                          </p:val>
                                        </p:tav>
                                      </p:tavLst>
                                    </p:anim>
                                  </p:childTnLst>
                                </p:cTn>
                              </p:par>
                              <p:par>
                                <p:cTn id="26" presetID="23" presetClass="entr" presetSubtype="528" fill="hold" nodeType="withEffect">
                                  <p:stCondLst>
                                    <p:cond delay="7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 calcmode="lin" valueType="num">
                                      <p:cBhvr>
                                        <p:cTn id="30" dur="500" fill="hold"/>
                                        <p:tgtEl>
                                          <p:spTgt spid="17"/>
                                        </p:tgtEl>
                                        <p:attrNameLst>
                                          <p:attrName>ppt_x</p:attrName>
                                        </p:attrNameLst>
                                      </p:cBhvr>
                                      <p:tavLst>
                                        <p:tav tm="0">
                                          <p:val>
                                            <p:fltVal val="0.5"/>
                                          </p:val>
                                        </p:tav>
                                        <p:tav tm="100000">
                                          <p:val>
                                            <p:strVal val="#ppt_x"/>
                                          </p:val>
                                        </p:tav>
                                      </p:tavLst>
                                    </p:anim>
                                    <p:anim calcmode="lin" valueType="num">
                                      <p:cBhvr>
                                        <p:cTn id="31" dur="500" fill="hold"/>
                                        <p:tgtEl>
                                          <p:spTgt spid="17"/>
                                        </p:tgtEl>
                                        <p:attrNameLst>
                                          <p:attrName>ppt_y</p:attrName>
                                        </p:attrNameLst>
                                      </p:cBhvr>
                                      <p:tavLst>
                                        <p:tav tm="0">
                                          <p:val>
                                            <p:fltVal val="0.5"/>
                                          </p:val>
                                        </p:tav>
                                        <p:tav tm="100000">
                                          <p:val>
                                            <p:strVal val="#ppt_y"/>
                                          </p:val>
                                        </p:tav>
                                      </p:tavLst>
                                    </p:anim>
                                  </p:childTnLst>
                                </p:cTn>
                              </p:par>
                              <p:par>
                                <p:cTn id="32" presetID="23" presetClass="entr" presetSubtype="528" fill="hold" nodeType="withEffect">
                                  <p:stCondLst>
                                    <p:cond delay="30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 calcmode="lin" valueType="num">
                                      <p:cBhvr>
                                        <p:cTn id="36" dur="500" fill="hold"/>
                                        <p:tgtEl>
                                          <p:spTgt spid="20"/>
                                        </p:tgtEl>
                                        <p:attrNameLst>
                                          <p:attrName>ppt_x</p:attrName>
                                        </p:attrNameLst>
                                      </p:cBhvr>
                                      <p:tavLst>
                                        <p:tav tm="0">
                                          <p:val>
                                            <p:fltVal val="0.5"/>
                                          </p:val>
                                        </p:tav>
                                        <p:tav tm="100000">
                                          <p:val>
                                            <p:strVal val="#ppt_x"/>
                                          </p:val>
                                        </p:tav>
                                      </p:tavLst>
                                    </p:anim>
                                    <p:anim calcmode="lin" valueType="num">
                                      <p:cBhvr>
                                        <p:cTn id="37" dur="500" fill="hold"/>
                                        <p:tgtEl>
                                          <p:spTgt spid="20"/>
                                        </p:tgtEl>
                                        <p:attrNameLst>
                                          <p:attrName>ppt_y</p:attrName>
                                        </p:attrNameLst>
                                      </p:cBhvr>
                                      <p:tavLst>
                                        <p:tav tm="0">
                                          <p:val>
                                            <p:fltVal val="0.5"/>
                                          </p:val>
                                        </p:tav>
                                        <p:tav tm="100000">
                                          <p:val>
                                            <p:strVal val="#ppt_y"/>
                                          </p:val>
                                        </p:tav>
                                      </p:tavLst>
                                    </p:anim>
                                  </p:childTnLst>
                                </p:cTn>
                              </p:par>
                              <p:par>
                                <p:cTn id="38" presetID="23" presetClass="entr" presetSubtype="528" fill="hold" nodeType="withEffect">
                                  <p:stCondLst>
                                    <p:cond delay="1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ppt_x</p:attrName>
                                        </p:attrNameLst>
                                      </p:cBhvr>
                                      <p:tavLst>
                                        <p:tav tm="0">
                                          <p:val>
                                            <p:fltVal val="0.5"/>
                                          </p:val>
                                        </p:tav>
                                        <p:tav tm="100000">
                                          <p:val>
                                            <p:strVal val="#ppt_x"/>
                                          </p:val>
                                        </p:tav>
                                      </p:tavLst>
                                    </p:anim>
                                    <p:anim calcmode="lin" valueType="num">
                                      <p:cBhvr>
                                        <p:cTn id="43" dur="500" fill="hold"/>
                                        <p:tgtEl>
                                          <p:spTgt spid="23"/>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60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 calcmode="lin" valueType="num">
                                      <p:cBhvr>
                                        <p:cTn id="48" dur="500" fill="hold"/>
                                        <p:tgtEl>
                                          <p:spTgt spid="26"/>
                                        </p:tgtEl>
                                        <p:attrNameLst>
                                          <p:attrName>ppt_x</p:attrName>
                                        </p:attrNameLst>
                                      </p:cBhvr>
                                      <p:tavLst>
                                        <p:tav tm="0">
                                          <p:val>
                                            <p:fltVal val="0.5"/>
                                          </p:val>
                                        </p:tav>
                                        <p:tav tm="100000">
                                          <p:val>
                                            <p:strVal val="#ppt_x"/>
                                          </p:val>
                                        </p:tav>
                                      </p:tavLst>
                                    </p:anim>
                                    <p:anim calcmode="lin" valueType="num">
                                      <p:cBhvr>
                                        <p:cTn id="49" dur="500" fill="hold"/>
                                        <p:tgtEl>
                                          <p:spTgt spid="26"/>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3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 calcmode="lin" valueType="num">
                                      <p:cBhvr>
                                        <p:cTn id="54" dur="500" fill="hold"/>
                                        <p:tgtEl>
                                          <p:spTgt spid="29"/>
                                        </p:tgtEl>
                                        <p:attrNameLst>
                                          <p:attrName>ppt_x</p:attrName>
                                        </p:attrNameLst>
                                      </p:cBhvr>
                                      <p:tavLst>
                                        <p:tav tm="0">
                                          <p:val>
                                            <p:fltVal val="0.5"/>
                                          </p:val>
                                        </p:tav>
                                        <p:tav tm="100000">
                                          <p:val>
                                            <p:strVal val="#ppt_x"/>
                                          </p:val>
                                        </p:tav>
                                      </p:tavLst>
                                    </p:anim>
                                    <p:anim calcmode="lin" valueType="num">
                                      <p:cBhvr>
                                        <p:cTn id="55" dur="500" fill="hold"/>
                                        <p:tgtEl>
                                          <p:spTgt spid="29"/>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300"/>
                                  </p:stCondLst>
                                  <p:childTnLst>
                                    <p:set>
                                      <p:cBhvr>
                                        <p:cTn id="57" dur="1" fill="hold">
                                          <p:stCondLst>
                                            <p:cond delay="0"/>
                                          </p:stCondLst>
                                        </p:cTn>
                                        <p:tgtEl>
                                          <p:spTgt spid="32"/>
                                        </p:tgtEl>
                                        <p:attrNameLst>
                                          <p:attrName>style.visibility</p:attrName>
                                        </p:attrNameLst>
                                      </p:cBhvr>
                                      <p:to>
                                        <p:strVal val="visible"/>
                                      </p:to>
                                    </p:set>
                                    <p:anim calcmode="lin" valueType="num">
                                      <p:cBhvr>
                                        <p:cTn id="58" dur="500" fill="hold"/>
                                        <p:tgtEl>
                                          <p:spTgt spid="32"/>
                                        </p:tgtEl>
                                        <p:attrNameLst>
                                          <p:attrName>ppt_w</p:attrName>
                                        </p:attrNameLst>
                                      </p:cBhvr>
                                      <p:tavLst>
                                        <p:tav tm="0">
                                          <p:val>
                                            <p:fltVal val="0"/>
                                          </p:val>
                                        </p:tav>
                                        <p:tav tm="100000">
                                          <p:val>
                                            <p:strVal val="#ppt_w"/>
                                          </p:val>
                                        </p:tav>
                                      </p:tavLst>
                                    </p:anim>
                                    <p:anim calcmode="lin" valueType="num">
                                      <p:cBhvr>
                                        <p:cTn id="59" dur="500" fill="hold"/>
                                        <p:tgtEl>
                                          <p:spTgt spid="32"/>
                                        </p:tgtEl>
                                        <p:attrNameLst>
                                          <p:attrName>ppt_h</p:attrName>
                                        </p:attrNameLst>
                                      </p:cBhvr>
                                      <p:tavLst>
                                        <p:tav tm="0">
                                          <p:val>
                                            <p:fltVal val="0"/>
                                          </p:val>
                                        </p:tav>
                                        <p:tav tm="100000">
                                          <p:val>
                                            <p:strVal val="#ppt_h"/>
                                          </p:val>
                                        </p:tav>
                                      </p:tavLst>
                                    </p:anim>
                                    <p:anim calcmode="lin" valueType="num">
                                      <p:cBhvr>
                                        <p:cTn id="60" dur="500" fill="hold"/>
                                        <p:tgtEl>
                                          <p:spTgt spid="32"/>
                                        </p:tgtEl>
                                        <p:attrNameLst>
                                          <p:attrName>ppt_x</p:attrName>
                                        </p:attrNameLst>
                                      </p:cBhvr>
                                      <p:tavLst>
                                        <p:tav tm="0">
                                          <p:val>
                                            <p:fltVal val="0.5"/>
                                          </p:val>
                                        </p:tav>
                                        <p:tav tm="100000">
                                          <p:val>
                                            <p:strVal val="#ppt_x"/>
                                          </p:val>
                                        </p:tav>
                                      </p:tavLst>
                                    </p:anim>
                                    <p:anim calcmode="lin" valueType="num">
                                      <p:cBhvr>
                                        <p:cTn id="61" dur="500" fill="hold"/>
                                        <p:tgtEl>
                                          <p:spTgt spid="32"/>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60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60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30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 calcmode="lin" valueType="num">
                                      <p:cBhvr>
                                        <p:cTn id="78" dur="500" fill="hold"/>
                                        <p:tgtEl>
                                          <p:spTgt spid="41"/>
                                        </p:tgtEl>
                                        <p:attrNameLst>
                                          <p:attrName>ppt_x</p:attrName>
                                        </p:attrNameLst>
                                      </p:cBhvr>
                                      <p:tavLst>
                                        <p:tav tm="0">
                                          <p:val>
                                            <p:fltVal val="0.5"/>
                                          </p:val>
                                        </p:tav>
                                        <p:tav tm="100000">
                                          <p:val>
                                            <p:strVal val="#ppt_x"/>
                                          </p:val>
                                        </p:tav>
                                      </p:tavLst>
                                    </p:anim>
                                    <p:anim calcmode="lin" valueType="num">
                                      <p:cBhvr>
                                        <p:cTn id="79" dur="500" fill="hold"/>
                                        <p:tgtEl>
                                          <p:spTgt spid="41"/>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44"/>
                                        </p:tgtEl>
                                        <p:attrNameLst>
                                          <p:attrName>style.visibility</p:attrName>
                                        </p:attrNameLst>
                                      </p:cBhvr>
                                      <p:to>
                                        <p:strVal val="visible"/>
                                      </p:to>
                                    </p:set>
                                    <p:anim calcmode="lin" valueType="num">
                                      <p:cBhvr>
                                        <p:cTn id="82" dur="500" fill="hold"/>
                                        <p:tgtEl>
                                          <p:spTgt spid="44"/>
                                        </p:tgtEl>
                                        <p:attrNameLst>
                                          <p:attrName>ppt_w</p:attrName>
                                        </p:attrNameLst>
                                      </p:cBhvr>
                                      <p:tavLst>
                                        <p:tav tm="0">
                                          <p:val>
                                            <p:fltVal val="0"/>
                                          </p:val>
                                        </p:tav>
                                        <p:tav tm="100000">
                                          <p:val>
                                            <p:strVal val="#ppt_w"/>
                                          </p:val>
                                        </p:tav>
                                      </p:tavLst>
                                    </p:anim>
                                    <p:anim calcmode="lin" valueType="num">
                                      <p:cBhvr>
                                        <p:cTn id="83" dur="500" fill="hold"/>
                                        <p:tgtEl>
                                          <p:spTgt spid="44"/>
                                        </p:tgtEl>
                                        <p:attrNameLst>
                                          <p:attrName>ppt_h</p:attrName>
                                        </p:attrNameLst>
                                      </p:cBhvr>
                                      <p:tavLst>
                                        <p:tav tm="0">
                                          <p:val>
                                            <p:fltVal val="0"/>
                                          </p:val>
                                        </p:tav>
                                        <p:tav tm="100000">
                                          <p:val>
                                            <p:strVal val="#ppt_h"/>
                                          </p:val>
                                        </p:tav>
                                      </p:tavLst>
                                    </p:anim>
                                    <p:anim calcmode="lin" valueType="num">
                                      <p:cBhvr>
                                        <p:cTn id="84" dur="500" fill="hold"/>
                                        <p:tgtEl>
                                          <p:spTgt spid="44"/>
                                        </p:tgtEl>
                                        <p:attrNameLst>
                                          <p:attrName>ppt_x</p:attrName>
                                        </p:attrNameLst>
                                      </p:cBhvr>
                                      <p:tavLst>
                                        <p:tav tm="0">
                                          <p:val>
                                            <p:fltVal val="0.5"/>
                                          </p:val>
                                        </p:tav>
                                        <p:tav tm="100000">
                                          <p:val>
                                            <p:strVal val="#ppt_x"/>
                                          </p:val>
                                        </p:tav>
                                      </p:tavLst>
                                    </p:anim>
                                    <p:anim calcmode="lin" valueType="num">
                                      <p:cBhvr>
                                        <p:cTn id="85" dur="500" fill="hold"/>
                                        <p:tgtEl>
                                          <p:spTgt spid="44"/>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600"/>
                                  </p:stCondLst>
                                  <p:childTnLst>
                                    <p:set>
                                      <p:cBhvr>
                                        <p:cTn id="87" dur="1" fill="hold">
                                          <p:stCondLst>
                                            <p:cond delay="0"/>
                                          </p:stCondLst>
                                        </p:cTn>
                                        <p:tgtEl>
                                          <p:spTgt spid="47"/>
                                        </p:tgtEl>
                                        <p:attrNameLst>
                                          <p:attrName>style.visibility</p:attrName>
                                        </p:attrNameLst>
                                      </p:cBhvr>
                                      <p:to>
                                        <p:strVal val="visible"/>
                                      </p:to>
                                    </p:set>
                                    <p:anim calcmode="lin" valueType="num">
                                      <p:cBhvr>
                                        <p:cTn id="88" dur="500" fill="hold"/>
                                        <p:tgtEl>
                                          <p:spTgt spid="47"/>
                                        </p:tgtEl>
                                        <p:attrNameLst>
                                          <p:attrName>ppt_w</p:attrName>
                                        </p:attrNameLst>
                                      </p:cBhvr>
                                      <p:tavLst>
                                        <p:tav tm="0">
                                          <p:val>
                                            <p:fltVal val="0"/>
                                          </p:val>
                                        </p:tav>
                                        <p:tav tm="100000">
                                          <p:val>
                                            <p:strVal val="#ppt_w"/>
                                          </p:val>
                                        </p:tav>
                                      </p:tavLst>
                                    </p:anim>
                                    <p:anim calcmode="lin" valueType="num">
                                      <p:cBhvr>
                                        <p:cTn id="89" dur="500" fill="hold"/>
                                        <p:tgtEl>
                                          <p:spTgt spid="47"/>
                                        </p:tgtEl>
                                        <p:attrNameLst>
                                          <p:attrName>ppt_h</p:attrName>
                                        </p:attrNameLst>
                                      </p:cBhvr>
                                      <p:tavLst>
                                        <p:tav tm="0">
                                          <p:val>
                                            <p:fltVal val="0"/>
                                          </p:val>
                                        </p:tav>
                                        <p:tav tm="100000">
                                          <p:val>
                                            <p:strVal val="#ppt_h"/>
                                          </p:val>
                                        </p:tav>
                                      </p:tavLst>
                                    </p:anim>
                                    <p:anim calcmode="lin" valueType="num">
                                      <p:cBhvr>
                                        <p:cTn id="90" dur="500" fill="hold"/>
                                        <p:tgtEl>
                                          <p:spTgt spid="47"/>
                                        </p:tgtEl>
                                        <p:attrNameLst>
                                          <p:attrName>ppt_x</p:attrName>
                                        </p:attrNameLst>
                                      </p:cBhvr>
                                      <p:tavLst>
                                        <p:tav tm="0">
                                          <p:val>
                                            <p:fltVal val="0.5"/>
                                          </p:val>
                                        </p:tav>
                                        <p:tav tm="100000">
                                          <p:val>
                                            <p:strVal val="#ppt_x"/>
                                          </p:val>
                                        </p:tav>
                                      </p:tavLst>
                                    </p:anim>
                                    <p:anim calcmode="lin" valueType="num">
                                      <p:cBhvr>
                                        <p:cTn id="91" dur="500" fill="hold"/>
                                        <p:tgtEl>
                                          <p:spTgt spid="47"/>
                                        </p:tgtEl>
                                        <p:attrNameLst>
                                          <p:attrName>ppt_y</p:attrName>
                                        </p:attrNameLst>
                                      </p:cBhvr>
                                      <p:tavLst>
                                        <p:tav tm="0">
                                          <p:val>
                                            <p:fltVal val="0.5"/>
                                          </p:val>
                                        </p:tav>
                                        <p:tav tm="100000">
                                          <p:val>
                                            <p:strVal val="#ppt_y"/>
                                          </p:val>
                                        </p:tav>
                                      </p:tavLst>
                                    </p:anim>
                                  </p:childTnLst>
                                </p:cTn>
                              </p:par>
                              <p:par>
                                <p:cTn id="92" presetID="26" presetClass="emph" presetSubtype="0" repeatCount="3000" fill="hold" nodeType="withEffect">
                                  <p:stCondLst>
                                    <p:cond delay="600"/>
                                  </p:stCondLst>
                                  <p:childTnLst>
                                    <p:animEffect transition="out" filter="fade">
                                      <p:cBhvr>
                                        <p:cTn id="93" dur="500" tmFilter="0, 0; .2, .5; .8, .5; 1, 0"/>
                                        <p:tgtEl>
                                          <p:spTgt spid="11"/>
                                        </p:tgtEl>
                                      </p:cBhvr>
                                    </p:animEffect>
                                    <p:animScale>
                                      <p:cBhvr>
                                        <p:cTn id="94" dur="250" autoRev="1" fill="hold"/>
                                        <p:tgtEl>
                                          <p:spTgt spid="11"/>
                                        </p:tgtEl>
                                      </p:cBhvr>
                                      <p:by x="105000" y="105000"/>
                                    </p:animScale>
                                  </p:childTnLst>
                                </p:cTn>
                              </p:par>
                              <p:par>
                                <p:cTn id="95" presetID="26" presetClass="emph" presetSubtype="0" repeatCount="3000" fill="hold" nodeType="withEffect">
                                  <p:stCondLst>
                                    <p:cond delay="710"/>
                                  </p:stCondLst>
                                  <p:childTnLst>
                                    <p:animEffect transition="out" filter="fade">
                                      <p:cBhvr>
                                        <p:cTn id="96" dur="500" tmFilter="0, 0; .2, .5; .8, .5; 1, 0"/>
                                        <p:tgtEl>
                                          <p:spTgt spid="32"/>
                                        </p:tgtEl>
                                      </p:cBhvr>
                                    </p:animEffect>
                                    <p:animScale>
                                      <p:cBhvr>
                                        <p:cTn id="97" dur="250" autoRev="1" fill="hold"/>
                                        <p:tgtEl>
                                          <p:spTgt spid="32"/>
                                        </p:tgtEl>
                                      </p:cBhvr>
                                      <p:by x="105000" y="105000"/>
                                    </p:animScale>
                                  </p:childTnLst>
                                </p:cTn>
                              </p:par>
                              <p:par>
                                <p:cTn id="98" presetID="26" presetClass="emph" presetSubtype="0" repeatCount="3000" fill="hold" nodeType="withEffect">
                                  <p:stCondLst>
                                    <p:cond delay="410"/>
                                  </p:stCondLst>
                                  <p:childTnLst>
                                    <p:animEffect transition="out" filter="fade">
                                      <p:cBhvr>
                                        <p:cTn id="99" dur="500" tmFilter="0, 0; .2, .5; .8, .5; 1, 0"/>
                                        <p:tgtEl>
                                          <p:spTgt spid="38"/>
                                        </p:tgtEl>
                                      </p:cBhvr>
                                    </p:animEffect>
                                    <p:animScale>
                                      <p:cBhvr>
                                        <p:cTn id="100" dur="250" autoRev="1" fill="hold"/>
                                        <p:tgtEl>
                                          <p:spTgt spid="38"/>
                                        </p:tgtEl>
                                      </p:cBhvr>
                                      <p:by x="105000" y="105000"/>
                                    </p:animScale>
                                  </p:childTnLst>
                                </p:cTn>
                              </p:par>
                              <p:par>
                                <p:cTn id="101" presetID="26" presetClass="emph" presetSubtype="0" repeatCount="3000" fill="hold" nodeType="withEffect">
                                  <p:stCondLst>
                                    <p:cond delay="810"/>
                                  </p:stCondLst>
                                  <p:childTnLst>
                                    <p:animEffect transition="out" filter="fade">
                                      <p:cBhvr>
                                        <p:cTn id="102" dur="500" tmFilter="0, 0; .2, .5; .8, .5; 1, 0"/>
                                        <p:tgtEl>
                                          <p:spTgt spid="41"/>
                                        </p:tgtEl>
                                      </p:cBhvr>
                                    </p:animEffect>
                                    <p:animScale>
                                      <p:cBhvr>
                                        <p:cTn id="103" dur="250" autoRev="1" fill="hold"/>
                                        <p:tgtEl>
                                          <p:spTgt spid="41"/>
                                        </p:tgtEl>
                                      </p:cBhvr>
                                      <p:by x="105000" y="105000"/>
                                    </p:animScale>
                                  </p:childTnLst>
                                </p:cTn>
                              </p:par>
                            </p:childTnLst>
                          </p:cTn>
                        </p:par>
                        <p:par>
                          <p:cTn id="104" fill="hold">
                            <p:stCondLst>
                              <p:cond delay="1500"/>
                            </p:stCondLst>
                            <p:childTnLst>
                              <p:par>
                                <p:cTn id="105" presetID="16" presetClass="entr" presetSubtype="42"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barn(outHorizontal)">
                                      <p:cBhvr>
                                        <p:cTn id="107" dur="500"/>
                                        <p:tgtEl>
                                          <p:spTgt spid="50"/>
                                        </p:tgtEl>
                                      </p:cBhvr>
                                    </p:animEffect>
                                  </p:childTnLst>
                                </p:cTn>
                              </p:par>
                            </p:childTnLst>
                          </p:cTn>
                        </p:par>
                        <p:par>
                          <p:cTn id="108" fill="hold">
                            <p:stCondLst>
                              <p:cond delay="2000"/>
                            </p:stCondLst>
                            <p:childTnLst>
                              <p:par>
                                <p:cTn id="109" presetID="23" presetClass="entr" presetSubtype="32" fill="hold" nodeType="after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500" fill="hold"/>
                                        <p:tgtEl>
                                          <p:spTgt spid="51"/>
                                        </p:tgtEl>
                                        <p:attrNameLst>
                                          <p:attrName>ppt_w</p:attrName>
                                        </p:attrNameLst>
                                      </p:cBhvr>
                                      <p:tavLst>
                                        <p:tav tm="0">
                                          <p:val>
                                            <p:strVal val="4*#ppt_w"/>
                                          </p:val>
                                        </p:tav>
                                        <p:tav tm="100000">
                                          <p:val>
                                            <p:strVal val="#ppt_w"/>
                                          </p:val>
                                        </p:tav>
                                      </p:tavLst>
                                    </p:anim>
                                    <p:anim calcmode="lin" valueType="num">
                                      <p:cBhvr>
                                        <p:cTn id="112" dur="500" fill="hold"/>
                                        <p:tgtEl>
                                          <p:spTgt spid="51"/>
                                        </p:tgtEl>
                                        <p:attrNameLst>
                                          <p:attrName>ppt_h</p:attrName>
                                        </p:attrNameLst>
                                      </p:cBhvr>
                                      <p:tavLst>
                                        <p:tav tm="0">
                                          <p:val>
                                            <p:strVal val="4*#ppt_h"/>
                                          </p:val>
                                        </p:tav>
                                        <p:tav tm="100000">
                                          <p:val>
                                            <p:strVal val="#ppt_h"/>
                                          </p:val>
                                        </p:tav>
                                      </p:tavLst>
                                    </p:anim>
                                  </p:childTnLst>
                                </p:cTn>
                              </p:par>
                              <p:par>
                                <p:cTn id="113" presetID="23" presetClass="entr" presetSubtype="32" fill="hold" nodeType="withEffect">
                                  <p:stCondLst>
                                    <p:cond delay="20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strVal val="4*#ppt_w"/>
                                          </p:val>
                                        </p:tav>
                                        <p:tav tm="100000">
                                          <p:val>
                                            <p:strVal val="#ppt_w"/>
                                          </p:val>
                                        </p:tav>
                                      </p:tavLst>
                                    </p:anim>
                                    <p:anim calcmode="lin" valueType="num">
                                      <p:cBhvr>
                                        <p:cTn id="116" dur="500" fill="hold"/>
                                        <p:tgtEl>
                                          <p:spTgt spid="54"/>
                                        </p:tgtEl>
                                        <p:attrNameLst>
                                          <p:attrName>ppt_h</p:attrName>
                                        </p:attrNameLst>
                                      </p:cBhvr>
                                      <p:tavLst>
                                        <p:tav tm="0">
                                          <p:val>
                                            <p:strVal val="4*#ppt_h"/>
                                          </p:val>
                                        </p:tav>
                                        <p:tav tm="100000">
                                          <p:val>
                                            <p:strVal val="#ppt_h"/>
                                          </p:val>
                                        </p:tav>
                                      </p:tavLst>
                                    </p:anim>
                                  </p:childTnLst>
                                </p:cTn>
                              </p:par>
                              <p:par>
                                <p:cTn id="117" presetID="23" presetClass="entr" presetSubtype="32" fill="hold" nodeType="withEffect">
                                  <p:stCondLst>
                                    <p:cond delay="200"/>
                                  </p:stCondLst>
                                  <p:childTnLst>
                                    <p:set>
                                      <p:cBhvr>
                                        <p:cTn id="118" dur="1" fill="hold">
                                          <p:stCondLst>
                                            <p:cond delay="0"/>
                                          </p:stCondLst>
                                        </p:cTn>
                                        <p:tgtEl>
                                          <p:spTgt spid="57"/>
                                        </p:tgtEl>
                                        <p:attrNameLst>
                                          <p:attrName>style.visibility</p:attrName>
                                        </p:attrNameLst>
                                      </p:cBhvr>
                                      <p:to>
                                        <p:strVal val="visible"/>
                                      </p:to>
                                    </p:set>
                                    <p:anim calcmode="lin" valueType="num">
                                      <p:cBhvr>
                                        <p:cTn id="119" dur="500" fill="hold"/>
                                        <p:tgtEl>
                                          <p:spTgt spid="57"/>
                                        </p:tgtEl>
                                        <p:attrNameLst>
                                          <p:attrName>ppt_w</p:attrName>
                                        </p:attrNameLst>
                                      </p:cBhvr>
                                      <p:tavLst>
                                        <p:tav tm="0">
                                          <p:val>
                                            <p:strVal val="4*#ppt_w"/>
                                          </p:val>
                                        </p:tav>
                                        <p:tav tm="100000">
                                          <p:val>
                                            <p:strVal val="#ppt_w"/>
                                          </p:val>
                                        </p:tav>
                                      </p:tavLst>
                                    </p:anim>
                                    <p:anim calcmode="lin" valueType="num">
                                      <p:cBhvr>
                                        <p:cTn id="120" dur="500" fill="hold"/>
                                        <p:tgtEl>
                                          <p:spTgt spid="57"/>
                                        </p:tgtEl>
                                        <p:attrNameLst>
                                          <p:attrName>ppt_h</p:attrName>
                                        </p:attrNameLst>
                                      </p:cBhvr>
                                      <p:tavLst>
                                        <p:tav tm="0">
                                          <p:val>
                                            <p:strVal val="4*#ppt_h"/>
                                          </p:val>
                                        </p:tav>
                                        <p:tav tm="100000">
                                          <p:val>
                                            <p:strVal val="#ppt_h"/>
                                          </p:val>
                                        </p:tav>
                                      </p:tavLst>
                                    </p:anim>
                                  </p:childTnLst>
                                </p:cTn>
                              </p:par>
                              <p:par>
                                <p:cTn id="121" presetID="23" presetClass="entr" presetSubtype="32" fill="hold" nodeType="withEffect">
                                  <p:stCondLst>
                                    <p:cond delay="200"/>
                                  </p:stCondLst>
                                  <p:childTnLst>
                                    <p:set>
                                      <p:cBhvr>
                                        <p:cTn id="122" dur="1" fill="hold">
                                          <p:stCondLst>
                                            <p:cond delay="0"/>
                                          </p:stCondLst>
                                        </p:cTn>
                                        <p:tgtEl>
                                          <p:spTgt spid="60"/>
                                        </p:tgtEl>
                                        <p:attrNameLst>
                                          <p:attrName>style.visibility</p:attrName>
                                        </p:attrNameLst>
                                      </p:cBhvr>
                                      <p:to>
                                        <p:strVal val="visible"/>
                                      </p:to>
                                    </p:set>
                                    <p:anim calcmode="lin" valueType="num">
                                      <p:cBhvr>
                                        <p:cTn id="123" dur="500" fill="hold"/>
                                        <p:tgtEl>
                                          <p:spTgt spid="60"/>
                                        </p:tgtEl>
                                        <p:attrNameLst>
                                          <p:attrName>ppt_w</p:attrName>
                                        </p:attrNameLst>
                                      </p:cBhvr>
                                      <p:tavLst>
                                        <p:tav tm="0">
                                          <p:val>
                                            <p:strVal val="4*#ppt_w"/>
                                          </p:val>
                                        </p:tav>
                                        <p:tav tm="100000">
                                          <p:val>
                                            <p:strVal val="#ppt_w"/>
                                          </p:val>
                                        </p:tav>
                                      </p:tavLst>
                                    </p:anim>
                                    <p:anim calcmode="lin" valueType="num">
                                      <p:cBhvr>
                                        <p:cTn id="124" dur="500" fill="hold"/>
                                        <p:tgtEl>
                                          <p:spTgt spid="60"/>
                                        </p:tgtEl>
                                        <p:attrNameLst>
                                          <p:attrName>ppt_h</p:attrName>
                                        </p:attrNameLst>
                                      </p:cBhvr>
                                      <p:tavLst>
                                        <p:tav tm="0">
                                          <p:val>
                                            <p:strVal val="4*#ppt_h"/>
                                          </p:val>
                                        </p:tav>
                                        <p:tav tm="100000">
                                          <p:val>
                                            <p:strVal val="#ppt_h"/>
                                          </p:val>
                                        </p:tav>
                                      </p:tavLst>
                                    </p:anim>
                                  </p:childTnLst>
                                </p:cTn>
                              </p:par>
                              <p:par>
                                <p:cTn id="125" presetID="23" presetClass="entr" presetSubtype="32" fill="hold" nodeType="withEffect">
                                  <p:stCondLst>
                                    <p:cond delay="200"/>
                                  </p:stCondLst>
                                  <p:childTnLst>
                                    <p:set>
                                      <p:cBhvr>
                                        <p:cTn id="126" dur="1" fill="hold">
                                          <p:stCondLst>
                                            <p:cond delay="0"/>
                                          </p:stCondLst>
                                        </p:cTn>
                                        <p:tgtEl>
                                          <p:spTgt spid="63"/>
                                        </p:tgtEl>
                                        <p:attrNameLst>
                                          <p:attrName>style.visibility</p:attrName>
                                        </p:attrNameLst>
                                      </p:cBhvr>
                                      <p:to>
                                        <p:strVal val="visible"/>
                                      </p:to>
                                    </p:set>
                                    <p:anim calcmode="lin" valueType="num">
                                      <p:cBhvr>
                                        <p:cTn id="127" dur="500" fill="hold"/>
                                        <p:tgtEl>
                                          <p:spTgt spid="63"/>
                                        </p:tgtEl>
                                        <p:attrNameLst>
                                          <p:attrName>ppt_w</p:attrName>
                                        </p:attrNameLst>
                                      </p:cBhvr>
                                      <p:tavLst>
                                        <p:tav tm="0">
                                          <p:val>
                                            <p:strVal val="4*#ppt_w"/>
                                          </p:val>
                                        </p:tav>
                                        <p:tav tm="100000">
                                          <p:val>
                                            <p:strVal val="#ppt_w"/>
                                          </p:val>
                                        </p:tav>
                                      </p:tavLst>
                                    </p:anim>
                                    <p:anim calcmode="lin" valueType="num">
                                      <p:cBhvr>
                                        <p:cTn id="128" dur="500" fill="hold"/>
                                        <p:tgtEl>
                                          <p:spTgt spid="63"/>
                                        </p:tgtEl>
                                        <p:attrNameLst>
                                          <p:attrName>ppt_h</p:attrName>
                                        </p:attrNameLst>
                                      </p:cBhvr>
                                      <p:tavLst>
                                        <p:tav tm="0">
                                          <p:val>
                                            <p:strVal val="4*#ppt_h"/>
                                          </p:val>
                                        </p:tav>
                                        <p:tav tm="100000">
                                          <p:val>
                                            <p:strVal val="#ppt_h"/>
                                          </p:val>
                                        </p:tav>
                                      </p:tavLst>
                                    </p:anim>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wipe(left)">
                                      <p:cBhvr>
                                        <p:cTn id="132" dur="500"/>
                                        <p:tgtEl>
                                          <p:spTgt spid="72"/>
                                        </p:tgtEl>
                                      </p:cBhvr>
                                    </p:animEffect>
                                  </p:childTnLst>
                                </p:cTn>
                              </p:par>
                            </p:childTnLst>
                          </p:cTn>
                        </p:par>
                        <p:par>
                          <p:cTn id="133" fill="hold">
                            <p:stCondLst>
                              <p:cond delay="3000"/>
                            </p:stCondLst>
                            <p:childTnLst>
                              <p:par>
                                <p:cTn id="134" presetID="16" presetClass="entr" presetSubtype="42" fill="hold" nodeType="afterEffect">
                                  <p:stCondLst>
                                    <p:cond delay="0"/>
                                  </p:stCondLst>
                                  <p:childTnLst>
                                    <p:set>
                                      <p:cBhvr>
                                        <p:cTn id="135" dur="1" fill="hold">
                                          <p:stCondLst>
                                            <p:cond delay="0"/>
                                          </p:stCondLst>
                                        </p:cTn>
                                        <p:tgtEl>
                                          <p:spTgt spid="73"/>
                                        </p:tgtEl>
                                        <p:attrNameLst>
                                          <p:attrName>style.visibility</p:attrName>
                                        </p:attrNameLst>
                                      </p:cBhvr>
                                      <p:to>
                                        <p:strVal val="visible"/>
                                      </p:to>
                                    </p:set>
                                    <p:animEffect transition="in" filter="barn(outHorizontal)">
                                      <p:cBhvr>
                                        <p:cTn id="136" dur="500"/>
                                        <p:tgtEl>
                                          <p:spTgt spid="73"/>
                                        </p:tgtEl>
                                      </p:cBhvr>
                                    </p:animEffect>
                                  </p:childTnLst>
                                </p:cTn>
                              </p:par>
                            </p:childTnLst>
                          </p:cTn>
                        </p:par>
                        <p:par>
                          <p:cTn id="137" fill="hold">
                            <p:stCondLst>
                              <p:cond delay="3500"/>
                            </p:stCondLst>
                            <p:childTnLst>
                              <p:par>
                                <p:cTn id="138" presetID="23" presetClass="entr" presetSubtype="32" fill="hold" nodeType="afterEffect">
                                  <p:stCondLst>
                                    <p:cond delay="0"/>
                                  </p:stCondLst>
                                  <p:childTnLst>
                                    <p:set>
                                      <p:cBhvr>
                                        <p:cTn id="139" dur="1" fill="hold">
                                          <p:stCondLst>
                                            <p:cond delay="0"/>
                                          </p:stCondLst>
                                        </p:cTn>
                                        <p:tgtEl>
                                          <p:spTgt spid="84"/>
                                        </p:tgtEl>
                                        <p:attrNameLst>
                                          <p:attrName>style.visibility</p:attrName>
                                        </p:attrNameLst>
                                      </p:cBhvr>
                                      <p:to>
                                        <p:strVal val="visible"/>
                                      </p:to>
                                    </p:set>
                                    <p:anim calcmode="lin" valueType="num">
                                      <p:cBhvr>
                                        <p:cTn id="140" dur="500" fill="hold"/>
                                        <p:tgtEl>
                                          <p:spTgt spid="84"/>
                                        </p:tgtEl>
                                        <p:attrNameLst>
                                          <p:attrName>ppt_w</p:attrName>
                                        </p:attrNameLst>
                                      </p:cBhvr>
                                      <p:tavLst>
                                        <p:tav tm="0">
                                          <p:val>
                                            <p:strVal val="4*#ppt_w"/>
                                          </p:val>
                                        </p:tav>
                                        <p:tav tm="100000">
                                          <p:val>
                                            <p:strVal val="#ppt_w"/>
                                          </p:val>
                                        </p:tav>
                                      </p:tavLst>
                                    </p:anim>
                                    <p:anim calcmode="lin" valueType="num">
                                      <p:cBhvr>
                                        <p:cTn id="141" dur="500" fill="hold"/>
                                        <p:tgtEl>
                                          <p:spTgt spid="84"/>
                                        </p:tgtEl>
                                        <p:attrNameLst>
                                          <p:attrName>ppt_h</p:attrName>
                                        </p:attrNameLst>
                                      </p:cBhvr>
                                      <p:tavLst>
                                        <p:tav tm="0">
                                          <p:val>
                                            <p:strVal val="4*#ppt_h"/>
                                          </p:val>
                                        </p:tav>
                                        <p:tav tm="100000">
                                          <p:val>
                                            <p:strVal val="#ppt_h"/>
                                          </p:val>
                                        </p:tav>
                                      </p:tavLst>
                                    </p:anim>
                                  </p:childTnLst>
                                </p:cTn>
                              </p:par>
                              <p:par>
                                <p:cTn id="142" presetID="23" presetClass="entr" presetSubtype="32" fill="hold" nodeType="withEffect">
                                  <p:stCondLst>
                                    <p:cond delay="200"/>
                                  </p:stCondLst>
                                  <p:childTnLst>
                                    <p:set>
                                      <p:cBhvr>
                                        <p:cTn id="143" dur="1" fill="hold">
                                          <p:stCondLst>
                                            <p:cond delay="0"/>
                                          </p:stCondLst>
                                        </p:cTn>
                                        <p:tgtEl>
                                          <p:spTgt spid="90"/>
                                        </p:tgtEl>
                                        <p:attrNameLst>
                                          <p:attrName>style.visibility</p:attrName>
                                        </p:attrNameLst>
                                      </p:cBhvr>
                                      <p:to>
                                        <p:strVal val="visible"/>
                                      </p:to>
                                    </p:set>
                                    <p:anim calcmode="lin" valueType="num">
                                      <p:cBhvr>
                                        <p:cTn id="144" dur="500" fill="hold"/>
                                        <p:tgtEl>
                                          <p:spTgt spid="90"/>
                                        </p:tgtEl>
                                        <p:attrNameLst>
                                          <p:attrName>ppt_w</p:attrName>
                                        </p:attrNameLst>
                                      </p:cBhvr>
                                      <p:tavLst>
                                        <p:tav tm="0">
                                          <p:val>
                                            <p:strVal val="4*#ppt_w"/>
                                          </p:val>
                                        </p:tav>
                                        <p:tav tm="100000">
                                          <p:val>
                                            <p:strVal val="#ppt_w"/>
                                          </p:val>
                                        </p:tav>
                                      </p:tavLst>
                                    </p:anim>
                                    <p:anim calcmode="lin" valueType="num">
                                      <p:cBhvr>
                                        <p:cTn id="145" dur="500" fill="hold"/>
                                        <p:tgtEl>
                                          <p:spTgt spid="90"/>
                                        </p:tgtEl>
                                        <p:attrNameLst>
                                          <p:attrName>ppt_h</p:attrName>
                                        </p:attrNameLst>
                                      </p:cBhvr>
                                      <p:tavLst>
                                        <p:tav tm="0">
                                          <p:val>
                                            <p:strVal val="4*#ppt_h"/>
                                          </p:val>
                                        </p:tav>
                                        <p:tav tm="100000">
                                          <p:val>
                                            <p:strVal val="#ppt_h"/>
                                          </p:val>
                                        </p:tav>
                                      </p:tavLst>
                                    </p:anim>
                                  </p:childTnLst>
                                </p:cTn>
                              </p:par>
                              <p:par>
                                <p:cTn id="146" presetID="23" presetClass="entr" presetSubtype="32" fill="hold" nodeType="withEffect">
                                  <p:stCondLst>
                                    <p:cond delay="20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strVal val="4*#ppt_w"/>
                                          </p:val>
                                        </p:tav>
                                        <p:tav tm="100000">
                                          <p:val>
                                            <p:strVal val="#ppt_w"/>
                                          </p:val>
                                        </p:tav>
                                      </p:tavLst>
                                    </p:anim>
                                    <p:anim calcmode="lin" valueType="num">
                                      <p:cBhvr>
                                        <p:cTn id="149" dur="500" fill="hold"/>
                                        <p:tgtEl>
                                          <p:spTgt spid="93"/>
                                        </p:tgtEl>
                                        <p:attrNameLst>
                                          <p:attrName>ppt_h</p:attrName>
                                        </p:attrNameLst>
                                      </p:cBhvr>
                                      <p:tavLst>
                                        <p:tav tm="0">
                                          <p:val>
                                            <p:strVal val="4*#ppt_h"/>
                                          </p:val>
                                        </p:tav>
                                        <p:tav tm="100000">
                                          <p:val>
                                            <p:strVal val="#ppt_h"/>
                                          </p:val>
                                        </p:tav>
                                      </p:tavLst>
                                    </p:anim>
                                  </p:childTnLst>
                                </p:cTn>
                              </p:par>
                              <p:par>
                                <p:cTn id="150" presetID="23" presetClass="entr" presetSubtype="32" fill="hold" nodeType="withEffect">
                                  <p:stCondLst>
                                    <p:cond delay="200"/>
                                  </p:stCondLst>
                                  <p:childTnLst>
                                    <p:set>
                                      <p:cBhvr>
                                        <p:cTn id="151" dur="1" fill="hold">
                                          <p:stCondLst>
                                            <p:cond delay="0"/>
                                          </p:stCondLst>
                                        </p:cTn>
                                        <p:tgtEl>
                                          <p:spTgt spid="96"/>
                                        </p:tgtEl>
                                        <p:attrNameLst>
                                          <p:attrName>style.visibility</p:attrName>
                                        </p:attrNameLst>
                                      </p:cBhvr>
                                      <p:to>
                                        <p:strVal val="visible"/>
                                      </p:to>
                                    </p:set>
                                    <p:anim calcmode="lin" valueType="num">
                                      <p:cBhvr>
                                        <p:cTn id="152" dur="500" fill="hold"/>
                                        <p:tgtEl>
                                          <p:spTgt spid="96"/>
                                        </p:tgtEl>
                                        <p:attrNameLst>
                                          <p:attrName>ppt_w</p:attrName>
                                        </p:attrNameLst>
                                      </p:cBhvr>
                                      <p:tavLst>
                                        <p:tav tm="0">
                                          <p:val>
                                            <p:strVal val="4*#ppt_w"/>
                                          </p:val>
                                        </p:tav>
                                        <p:tav tm="100000">
                                          <p:val>
                                            <p:strVal val="#ppt_w"/>
                                          </p:val>
                                        </p:tav>
                                      </p:tavLst>
                                    </p:anim>
                                    <p:anim calcmode="lin" valueType="num">
                                      <p:cBhvr>
                                        <p:cTn id="153" dur="500" fill="hold"/>
                                        <p:tgtEl>
                                          <p:spTgt spid="96"/>
                                        </p:tgtEl>
                                        <p:attrNameLst>
                                          <p:attrName>ppt_h</p:attrName>
                                        </p:attrNameLst>
                                      </p:cBhvr>
                                      <p:tavLst>
                                        <p:tav tm="0">
                                          <p:val>
                                            <p:strVal val="4*#ppt_h"/>
                                          </p:val>
                                        </p:tav>
                                        <p:tav tm="100000">
                                          <p:val>
                                            <p:strVal val="#ppt_h"/>
                                          </p:val>
                                        </p:tav>
                                      </p:tavLst>
                                    </p:anim>
                                  </p:childTnLst>
                                </p:cTn>
                              </p:par>
                              <p:par>
                                <p:cTn id="154" presetID="23" presetClass="entr" presetSubtype="32" fill="hold" nodeType="withEffect">
                                  <p:stCondLst>
                                    <p:cond delay="200"/>
                                  </p:stCondLst>
                                  <p:childTnLst>
                                    <p:set>
                                      <p:cBhvr>
                                        <p:cTn id="155" dur="1" fill="hold">
                                          <p:stCondLst>
                                            <p:cond delay="0"/>
                                          </p:stCondLst>
                                        </p:cTn>
                                        <p:tgtEl>
                                          <p:spTgt spid="99"/>
                                        </p:tgtEl>
                                        <p:attrNameLst>
                                          <p:attrName>style.visibility</p:attrName>
                                        </p:attrNameLst>
                                      </p:cBhvr>
                                      <p:to>
                                        <p:strVal val="visible"/>
                                      </p:to>
                                    </p:set>
                                    <p:anim calcmode="lin" valueType="num">
                                      <p:cBhvr>
                                        <p:cTn id="156" dur="500" fill="hold"/>
                                        <p:tgtEl>
                                          <p:spTgt spid="99"/>
                                        </p:tgtEl>
                                        <p:attrNameLst>
                                          <p:attrName>ppt_w</p:attrName>
                                        </p:attrNameLst>
                                      </p:cBhvr>
                                      <p:tavLst>
                                        <p:tav tm="0">
                                          <p:val>
                                            <p:strVal val="4*#ppt_w"/>
                                          </p:val>
                                        </p:tav>
                                        <p:tav tm="100000">
                                          <p:val>
                                            <p:strVal val="#ppt_w"/>
                                          </p:val>
                                        </p:tav>
                                      </p:tavLst>
                                    </p:anim>
                                    <p:anim calcmode="lin" valueType="num">
                                      <p:cBhvr>
                                        <p:cTn id="157" dur="500" fill="hold"/>
                                        <p:tgtEl>
                                          <p:spTgt spid="99"/>
                                        </p:tgtEl>
                                        <p:attrNameLst>
                                          <p:attrName>ppt_h</p:attrName>
                                        </p:attrNameLst>
                                      </p:cBhvr>
                                      <p:tavLst>
                                        <p:tav tm="0">
                                          <p:val>
                                            <p:strVal val="4*#ppt_h"/>
                                          </p:val>
                                        </p:tav>
                                        <p:tav tm="100000">
                                          <p:val>
                                            <p:strVal val="#ppt_h"/>
                                          </p:val>
                                        </p:tav>
                                      </p:tavLst>
                                    </p:anim>
                                  </p:childTnLst>
                                </p:cTn>
                              </p:par>
                              <p:par>
                                <p:cTn id="158" presetID="23" presetClass="entr" presetSubtype="32" fill="hold" nodeType="withEffect">
                                  <p:stCondLst>
                                    <p:cond delay="200"/>
                                  </p:stCondLst>
                                  <p:childTnLst>
                                    <p:set>
                                      <p:cBhvr>
                                        <p:cTn id="159" dur="1" fill="hold">
                                          <p:stCondLst>
                                            <p:cond delay="0"/>
                                          </p:stCondLst>
                                        </p:cTn>
                                        <p:tgtEl>
                                          <p:spTgt spid="102"/>
                                        </p:tgtEl>
                                        <p:attrNameLst>
                                          <p:attrName>style.visibility</p:attrName>
                                        </p:attrNameLst>
                                      </p:cBhvr>
                                      <p:to>
                                        <p:strVal val="visible"/>
                                      </p:to>
                                    </p:set>
                                    <p:anim calcmode="lin" valueType="num">
                                      <p:cBhvr>
                                        <p:cTn id="160" dur="500" fill="hold"/>
                                        <p:tgtEl>
                                          <p:spTgt spid="102"/>
                                        </p:tgtEl>
                                        <p:attrNameLst>
                                          <p:attrName>ppt_w</p:attrName>
                                        </p:attrNameLst>
                                      </p:cBhvr>
                                      <p:tavLst>
                                        <p:tav tm="0">
                                          <p:val>
                                            <p:strVal val="4*#ppt_w"/>
                                          </p:val>
                                        </p:tav>
                                        <p:tav tm="100000">
                                          <p:val>
                                            <p:strVal val="#ppt_w"/>
                                          </p:val>
                                        </p:tav>
                                      </p:tavLst>
                                    </p:anim>
                                    <p:anim calcmode="lin" valueType="num">
                                      <p:cBhvr>
                                        <p:cTn id="161" dur="500" fill="hold"/>
                                        <p:tgtEl>
                                          <p:spTgt spid="102"/>
                                        </p:tgtEl>
                                        <p:attrNameLst>
                                          <p:attrName>ppt_h</p:attrName>
                                        </p:attrNameLst>
                                      </p:cBhvr>
                                      <p:tavLst>
                                        <p:tav tm="0">
                                          <p:val>
                                            <p:strVal val="4*#ppt_h"/>
                                          </p:val>
                                        </p:tav>
                                        <p:tav tm="100000">
                                          <p:val>
                                            <p:strVal val="#ppt_h"/>
                                          </p:val>
                                        </p:tav>
                                      </p:tavLst>
                                    </p:anim>
                                  </p:childTnLst>
                                </p:cTn>
                              </p:par>
                              <p:par>
                                <p:cTn id="162" presetID="23" presetClass="entr" presetSubtype="32" fill="hold" nodeType="withEffect">
                                  <p:stCondLst>
                                    <p:cond delay="200"/>
                                  </p:stCondLst>
                                  <p:childTnLst>
                                    <p:set>
                                      <p:cBhvr>
                                        <p:cTn id="163" dur="1" fill="hold">
                                          <p:stCondLst>
                                            <p:cond delay="0"/>
                                          </p:stCondLst>
                                        </p:cTn>
                                        <p:tgtEl>
                                          <p:spTgt spid="105"/>
                                        </p:tgtEl>
                                        <p:attrNameLst>
                                          <p:attrName>style.visibility</p:attrName>
                                        </p:attrNameLst>
                                      </p:cBhvr>
                                      <p:to>
                                        <p:strVal val="visible"/>
                                      </p:to>
                                    </p:set>
                                    <p:anim calcmode="lin" valueType="num">
                                      <p:cBhvr>
                                        <p:cTn id="164" dur="500" fill="hold"/>
                                        <p:tgtEl>
                                          <p:spTgt spid="105"/>
                                        </p:tgtEl>
                                        <p:attrNameLst>
                                          <p:attrName>ppt_w</p:attrName>
                                        </p:attrNameLst>
                                      </p:cBhvr>
                                      <p:tavLst>
                                        <p:tav tm="0">
                                          <p:val>
                                            <p:strVal val="4*#ppt_w"/>
                                          </p:val>
                                        </p:tav>
                                        <p:tav tm="100000">
                                          <p:val>
                                            <p:strVal val="#ppt_w"/>
                                          </p:val>
                                        </p:tav>
                                      </p:tavLst>
                                    </p:anim>
                                    <p:anim calcmode="lin" valueType="num">
                                      <p:cBhvr>
                                        <p:cTn id="165" dur="500" fill="hold"/>
                                        <p:tgtEl>
                                          <p:spTgt spid="10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图片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0" y="532"/>
            <a:ext cx="9144688" cy="5144556"/>
          </a:xfrm>
          <a:prstGeom prst="rect">
            <a:avLst/>
          </a:prstGeom>
          <a:noFill/>
          <a:extLst>
            <a:ext uri="{909E8E84-426E-40DD-AFC4-6F175D3DCCD1}">
              <a14:hiddenFill xmlns:a14="http://schemas.microsoft.com/office/drawing/2010/main">
                <a:solidFill>
                  <a:srgbClr val="FFFFFF"/>
                </a:solidFill>
              </a14:hiddenFill>
            </a:ext>
          </a:extLst>
        </p:spPr>
      </p:pic>
      <p:grpSp>
        <p:nvGrpSpPr>
          <p:cNvPr id="176" name="组合 175"/>
          <p:cNvGrpSpPr/>
          <p:nvPr/>
        </p:nvGrpSpPr>
        <p:grpSpPr>
          <a:xfrm>
            <a:off x="762794" y="2267744"/>
            <a:ext cx="1380853" cy="1388087"/>
            <a:chOff x="610393" y="2729597"/>
            <a:chExt cx="1380853" cy="1388087"/>
          </a:xfrm>
        </p:grpSpPr>
        <p:grpSp>
          <p:nvGrpSpPr>
            <p:cNvPr id="105" name="组合 104"/>
            <p:cNvGrpSpPr/>
            <p:nvPr/>
          </p:nvGrpSpPr>
          <p:grpSpPr>
            <a:xfrm>
              <a:off x="789153" y="2729597"/>
              <a:ext cx="1202093" cy="1388087"/>
              <a:chOff x="3273692" y="1099961"/>
              <a:chExt cx="1202093" cy="1388087"/>
            </a:xfrm>
          </p:grpSpPr>
          <p:sp>
            <p:nvSpPr>
              <p:cNvPr id="11"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2"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3"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175" name="TextBox 174"/>
            <p:cNvSpPr txBox="1"/>
            <p:nvPr/>
          </p:nvSpPr>
          <p:spPr>
            <a:xfrm>
              <a:off x="610393" y="2889012"/>
              <a:ext cx="948647" cy="369332"/>
            </a:xfrm>
            <a:prstGeom prst="rect">
              <a:avLst/>
            </a:prstGeom>
            <a:noFill/>
          </p:spPr>
          <p:txBody>
            <a:bodyPr wrap="square" rtlCol="0">
              <a:spAutoFit/>
            </a:bodyPr>
            <a:lstStyle/>
            <a:p>
              <a:r>
                <a:rPr lang="en-US" altLang="zh-CN" dirty="0">
                  <a:solidFill>
                    <a:srgbClr val="FFFFFF"/>
                  </a:solidFill>
                  <a:latin typeface="Agency FB" panose="020B0503020202020204" pitchFamily="34" charset="0"/>
                </a:rPr>
                <a:t>0</a:t>
              </a:r>
              <a:r>
                <a:rPr lang="en-US" altLang="zh-CN" dirty="0" smtClean="0">
                  <a:solidFill>
                    <a:srgbClr val="FFFFFF"/>
                  </a:solidFill>
                  <a:latin typeface="Agency FB" panose="020B0503020202020204" pitchFamily="34" charset="0"/>
                </a:rPr>
                <a:t>1</a:t>
              </a:r>
              <a:endParaRPr lang="zh-CN" altLang="en-US" dirty="0">
                <a:solidFill>
                  <a:srgbClr val="FFFFFF"/>
                </a:solidFill>
                <a:latin typeface="Agency FB" panose="020B0503020202020204" pitchFamily="34" charset="0"/>
              </a:endParaRPr>
            </a:p>
          </p:txBody>
        </p:sp>
      </p:grpSp>
      <p:grpSp>
        <p:nvGrpSpPr>
          <p:cNvPr id="177" name="组合 176"/>
          <p:cNvGrpSpPr/>
          <p:nvPr/>
        </p:nvGrpSpPr>
        <p:grpSpPr>
          <a:xfrm>
            <a:off x="2743994" y="2267744"/>
            <a:ext cx="1380853" cy="1388087"/>
            <a:chOff x="610393" y="2729597"/>
            <a:chExt cx="1380853" cy="1388087"/>
          </a:xfrm>
        </p:grpSpPr>
        <p:grpSp>
          <p:nvGrpSpPr>
            <p:cNvPr id="178" name="组合 177"/>
            <p:cNvGrpSpPr/>
            <p:nvPr/>
          </p:nvGrpSpPr>
          <p:grpSpPr>
            <a:xfrm>
              <a:off x="789153" y="2729597"/>
              <a:ext cx="1202093" cy="1388087"/>
              <a:chOff x="3273692" y="1099961"/>
              <a:chExt cx="1202093" cy="1388087"/>
            </a:xfrm>
          </p:grpSpPr>
          <p:sp>
            <p:nvSpPr>
              <p:cNvPr id="180"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81"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82"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179" name="TextBox 178"/>
            <p:cNvSpPr txBox="1"/>
            <p:nvPr/>
          </p:nvSpPr>
          <p:spPr>
            <a:xfrm>
              <a:off x="610393" y="2889012"/>
              <a:ext cx="948647" cy="369332"/>
            </a:xfrm>
            <a:prstGeom prst="rect">
              <a:avLst/>
            </a:prstGeom>
            <a:noFill/>
          </p:spPr>
          <p:txBody>
            <a:bodyPr wrap="square" rtlCol="0">
              <a:spAutoFit/>
            </a:bodyPr>
            <a:lstStyle/>
            <a:p>
              <a:r>
                <a:rPr lang="en-US" altLang="zh-CN" dirty="0" smtClean="0">
                  <a:solidFill>
                    <a:srgbClr val="FFFFFF"/>
                  </a:solidFill>
                  <a:latin typeface="Agency FB" panose="020B0503020202020204" pitchFamily="34" charset="0"/>
                </a:rPr>
                <a:t>0</a:t>
              </a:r>
              <a:r>
                <a:rPr lang="en-US" altLang="zh-CN" dirty="0">
                  <a:solidFill>
                    <a:srgbClr val="FFFFFF"/>
                  </a:solidFill>
                  <a:latin typeface="Agency FB" panose="020B0503020202020204" pitchFamily="34" charset="0"/>
                </a:rPr>
                <a:t>2</a:t>
              </a:r>
              <a:endParaRPr lang="zh-CN" altLang="en-US" dirty="0">
                <a:solidFill>
                  <a:srgbClr val="FFFFFF"/>
                </a:solidFill>
                <a:latin typeface="Agency FB" panose="020B0503020202020204" pitchFamily="34" charset="0"/>
              </a:endParaRPr>
            </a:p>
          </p:txBody>
        </p:sp>
      </p:grpSp>
      <p:grpSp>
        <p:nvGrpSpPr>
          <p:cNvPr id="183" name="组合 182"/>
          <p:cNvGrpSpPr/>
          <p:nvPr/>
        </p:nvGrpSpPr>
        <p:grpSpPr>
          <a:xfrm>
            <a:off x="4801394" y="2267744"/>
            <a:ext cx="1380853" cy="1388087"/>
            <a:chOff x="610393" y="2729597"/>
            <a:chExt cx="1380853" cy="1388087"/>
          </a:xfrm>
        </p:grpSpPr>
        <p:grpSp>
          <p:nvGrpSpPr>
            <p:cNvPr id="184" name="组合 183"/>
            <p:cNvGrpSpPr/>
            <p:nvPr/>
          </p:nvGrpSpPr>
          <p:grpSpPr>
            <a:xfrm>
              <a:off x="789153" y="2729597"/>
              <a:ext cx="1202093" cy="1388087"/>
              <a:chOff x="3273692" y="1099961"/>
              <a:chExt cx="1202093" cy="1388087"/>
            </a:xfrm>
          </p:grpSpPr>
          <p:sp>
            <p:nvSpPr>
              <p:cNvPr id="186"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87"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88"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185" name="TextBox 184"/>
            <p:cNvSpPr txBox="1"/>
            <p:nvPr/>
          </p:nvSpPr>
          <p:spPr>
            <a:xfrm>
              <a:off x="610393" y="2889012"/>
              <a:ext cx="948647" cy="369332"/>
            </a:xfrm>
            <a:prstGeom prst="rect">
              <a:avLst/>
            </a:prstGeom>
            <a:noFill/>
          </p:spPr>
          <p:txBody>
            <a:bodyPr wrap="square" rtlCol="0">
              <a:spAutoFit/>
            </a:bodyPr>
            <a:lstStyle/>
            <a:p>
              <a:r>
                <a:rPr lang="en-US" altLang="zh-CN" dirty="0" smtClean="0">
                  <a:solidFill>
                    <a:srgbClr val="FFFFFF"/>
                  </a:solidFill>
                  <a:latin typeface="Agency FB" panose="020B0503020202020204" pitchFamily="34" charset="0"/>
                </a:rPr>
                <a:t>0</a:t>
              </a:r>
              <a:r>
                <a:rPr lang="en-US" altLang="zh-CN" dirty="0">
                  <a:solidFill>
                    <a:srgbClr val="FFFFFF"/>
                  </a:solidFill>
                  <a:latin typeface="Agency FB" panose="020B0503020202020204" pitchFamily="34" charset="0"/>
                </a:rPr>
                <a:t>3</a:t>
              </a:r>
              <a:endParaRPr lang="zh-CN" altLang="en-US" dirty="0">
                <a:solidFill>
                  <a:srgbClr val="FFFFFF"/>
                </a:solidFill>
                <a:latin typeface="Agency FB" panose="020B0503020202020204" pitchFamily="34" charset="0"/>
              </a:endParaRPr>
            </a:p>
          </p:txBody>
        </p:sp>
      </p:grpSp>
      <p:grpSp>
        <p:nvGrpSpPr>
          <p:cNvPr id="189" name="组合 188"/>
          <p:cNvGrpSpPr/>
          <p:nvPr/>
        </p:nvGrpSpPr>
        <p:grpSpPr>
          <a:xfrm>
            <a:off x="6782594" y="2267744"/>
            <a:ext cx="1380853" cy="1388087"/>
            <a:chOff x="610393" y="2729597"/>
            <a:chExt cx="1380853" cy="1388087"/>
          </a:xfrm>
        </p:grpSpPr>
        <p:grpSp>
          <p:nvGrpSpPr>
            <p:cNvPr id="190" name="组合 189"/>
            <p:cNvGrpSpPr/>
            <p:nvPr/>
          </p:nvGrpSpPr>
          <p:grpSpPr>
            <a:xfrm>
              <a:off x="789153" y="2729597"/>
              <a:ext cx="1202093" cy="1388087"/>
              <a:chOff x="3273692" y="1099961"/>
              <a:chExt cx="1202093" cy="1388087"/>
            </a:xfrm>
          </p:grpSpPr>
          <p:sp>
            <p:nvSpPr>
              <p:cNvPr id="192"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93"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94"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191" name="TextBox 190"/>
            <p:cNvSpPr txBox="1"/>
            <p:nvPr/>
          </p:nvSpPr>
          <p:spPr>
            <a:xfrm>
              <a:off x="610393" y="2889012"/>
              <a:ext cx="948647" cy="369332"/>
            </a:xfrm>
            <a:prstGeom prst="rect">
              <a:avLst/>
            </a:prstGeom>
            <a:noFill/>
          </p:spPr>
          <p:txBody>
            <a:bodyPr wrap="square" rtlCol="0">
              <a:spAutoFit/>
            </a:bodyPr>
            <a:lstStyle/>
            <a:p>
              <a:r>
                <a:rPr lang="en-US" altLang="zh-CN" dirty="0" smtClean="0">
                  <a:solidFill>
                    <a:srgbClr val="FFFFFF"/>
                  </a:solidFill>
                  <a:latin typeface="Agency FB" panose="020B0503020202020204" pitchFamily="34" charset="0"/>
                </a:rPr>
                <a:t>0</a:t>
              </a:r>
              <a:r>
                <a:rPr lang="en-US" altLang="zh-CN" dirty="0">
                  <a:solidFill>
                    <a:srgbClr val="FFFFFF"/>
                  </a:solidFill>
                  <a:latin typeface="Agency FB" panose="020B0503020202020204" pitchFamily="34" charset="0"/>
                </a:rPr>
                <a:t>4</a:t>
              </a:r>
              <a:endParaRPr lang="zh-CN" altLang="en-US" dirty="0">
                <a:solidFill>
                  <a:srgbClr val="FFFFFF"/>
                </a:solidFill>
                <a:latin typeface="Agency FB" panose="020B0503020202020204" pitchFamily="34" charset="0"/>
              </a:endParaRPr>
            </a:p>
          </p:txBody>
        </p:sp>
      </p:grpSp>
      <p:sp>
        <p:nvSpPr>
          <p:cNvPr id="201" name="Freeform 21"/>
          <p:cNvSpPr>
            <a:spLocks noEditPoints="1"/>
          </p:cNvSpPr>
          <p:nvPr/>
        </p:nvSpPr>
        <p:spPr bwMode="auto">
          <a:xfrm>
            <a:off x="1143794" y="2724944"/>
            <a:ext cx="462041" cy="478315"/>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rgbClr val="777777"/>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nvGrpSpPr>
          <p:cNvPr id="202" name="组合 201"/>
          <p:cNvGrpSpPr/>
          <p:nvPr/>
        </p:nvGrpSpPr>
        <p:grpSpPr>
          <a:xfrm>
            <a:off x="3353594" y="2801144"/>
            <a:ext cx="450871" cy="487070"/>
            <a:chOff x="2782033" y="2877344"/>
            <a:chExt cx="571561" cy="617451"/>
          </a:xfrm>
          <a:solidFill>
            <a:srgbClr val="777777"/>
          </a:solidFill>
        </p:grpSpPr>
        <p:sp>
          <p:nvSpPr>
            <p:cNvPr id="203" name="Freeform 884"/>
            <p:cNvSpPr>
              <a:spLocks noEditPoints="1"/>
            </p:cNvSpPr>
            <p:nvPr/>
          </p:nvSpPr>
          <p:spPr bwMode="auto">
            <a:xfrm>
              <a:off x="2946844" y="2877344"/>
              <a:ext cx="406750" cy="411147"/>
            </a:xfrm>
            <a:custGeom>
              <a:avLst/>
              <a:gdLst>
                <a:gd name="T0" fmla="*/ 90 w 174"/>
                <a:gd name="T1" fmla="*/ 14 h 176"/>
                <a:gd name="T2" fmla="*/ 90 w 174"/>
                <a:gd name="T3" fmla="*/ 0 h 176"/>
                <a:gd name="T4" fmla="*/ 80 w 174"/>
                <a:gd name="T5" fmla="*/ 0 h 176"/>
                <a:gd name="T6" fmla="*/ 80 w 174"/>
                <a:gd name="T7" fmla="*/ 14 h 176"/>
                <a:gd name="T8" fmla="*/ 0 w 174"/>
                <a:gd name="T9" fmla="*/ 14 h 176"/>
                <a:gd name="T10" fmla="*/ 0 w 174"/>
                <a:gd name="T11" fmla="*/ 40 h 176"/>
                <a:gd name="T12" fmla="*/ 9 w 174"/>
                <a:gd name="T13" fmla="*/ 40 h 176"/>
                <a:gd name="T14" fmla="*/ 9 w 174"/>
                <a:gd name="T15" fmla="*/ 138 h 176"/>
                <a:gd name="T16" fmla="*/ 70 w 174"/>
                <a:gd name="T17" fmla="*/ 138 h 176"/>
                <a:gd name="T18" fmla="*/ 33 w 174"/>
                <a:gd name="T19" fmla="*/ 168 h 176"/>
                <a:gd name="T20" fmla="*/ 39 w 174"/>
                <a:gd name="T21" fmla="*/ 176 h 176"/>
                <a:gd name="T22" fmla="*/ 86 w 174"/>
                <a:gd name="T23" fmla="*/ 138 h 176"/>
                <a:gd name="T24" fmla="*/ 86 w 174"/>
                <a:gd name="T25" fmla="*/ 138 h 176"/>
                <a:gd name="T26" fmla="*/ 133 w 174"/>
                <a:gd name="T27" fmla="*/ 176 h 176"/>
                <a:gd name="T28" fmla="*/ 140 w 174"/>
                <a:gd name="T29" fmla="*/ 168 h 176"/>
                <a:gd name="T30" fmla="*/ 102 w 174"/>
                <a:gd name="T31" fmla="*/ 138 h 176"/>
                <a:gd name="T32" fmla="*/ 164 w 174"/>
                <a:gd name="T33" fmla="*/ 138 h 176"/>
                <a:gd name="T34" fmla="*/ 164 w 174"/>
                <a:gd name="T35" fmla="*/ 40 h 176"/>
                <a:gd name="T36" fmla="*/ 174 w 174"/>
                <a:gd name="T37" fmla="*/ 40 h 176"/>
                <a:gd name="T38" fmla="*/ 174 w 174"/>
                <a:gd name="T39" fmla="*/ 14 h 176"/>
                <a:gd name="T40" fmla="*/ 90 w 174"/>
                <a:gd name="T41" fmla="*/ 14 h 176"/>
                <a:gd name="T42" fmla="*/ 154 w 174"/>
                <a:gd name="T43" fmla="*/ 128 h 176"/>
                <a:gd name="T44" fmla="*/ 19 w 174"/>
                <a:gd name="T45" fmla="*/ 128 h 176"/>
                <a:gd name="T46" fmla="*/ 19 w 174"/>
                <a:gd name="T47" fmla="*/ 40 h 176"/>
                <a:gd name="T48" fmla="*/ 154 w 174"/>
                <a:gd name="T49" fmla="*/ 40 h 176"/>
                <a:gd name="T50" fmla="*/ 154 w 174"/>
                <a:gd name="T51" fmla="*/ 128 h 176"/>
                <a:gd name="T52" fmla="*/ 51 w 174"/>
                <a:gd name="T53" fmla="*/ 105 h 176"/>
                <a:gd name="T54" fmla="*/ 51 w 174"/>
                <a:gd name="T55" fmla="*/ 79 h 176"/>
                <a:gd name="T56" fmla="*/ 77 w 174"/>
                <a:gd name="T57" fmla="*/ 79 h 176"/>
                <a:gd name="T58" fmla="*/ 51 w 174"/>
                <a:gd name="T59" fmla="*/ 53 h 176"/>
                <a:gd name="T60" fmla="*/ 25 w 174"/>
                <a:gd name="T61" fmla="*/ 79 h 176"/>
                <a:gd name="T62" fmla="*/ 51 w 174"/>
                <a:gd name="T63" fmla="*/ 105 h 176"/>
                <a:gd name="T64" fmla="*/ 59 w 174"/>
                <a:gd name="T65" fmla="*/ 112 h 176"/>
                <a:gd name="T66" fmla="*/ 85 w 174"/>
                <a:gd name="T67" fmla="*/ 86 h 176"/>
                <a:gd name="T68" fmla="*/ 59 w 174"/>
                <a:gd name="T69" fmla="*/ 86 h 176"/>
                <a:gd name="T70" fmla="*/ 59 w 174"/>
                <a:gd name="T71" fmla="*/ 112 h 176"/>
                <a:gd name="T72" fmla="*/ 138 w 174"/>
                <a:gd name="T73" fmla="*/ 59 h 176"/>
                <a:gd name="T74" fmla="*/ 105 w 174"/>
                <a:gd name="T75" fmla="*/ 59 h 176"/>
                <a:gd name="T76" fmla="*/ 105 w 174"/>
                <a:gd name="T77" fmla="*/ 69 h 176"/>
                <a:gd name="T78" fmla="*/ 138 w 174"/>
                <a:gd name="T79" fmla="*/ 69 h 176"/>
                <a:gd name="T80" fmla="*/ 138 w 174"/>
                <a:gd name="T81" fmla="*/ 59 h 176"/>
                <a:gd name="T82" fmla="*/ 138 w 174"/>
                <a:gd name="T83" fmla="*/ 77 h 176"/>
                <a:gd name="T84" fmla="*/ 105 w 174"/>
                <a:gd name="T85" fmla="*/ 77 h 176"/>
                <a:gd name="T86" fmla="*/ 105 w 174"/>
                <a:gd name="T87" fmla="*/ 87 h 176"/>
                <a:gd name="T88" fmla="*/ 138 w 174"/>
                <a:gd name="T89" fmla="*/ 87 h 176"/>
                <a:gd name="T90" fmla="*/ 138 w 174"/>
                <a:gd name="T91" fmla="*/ 77 h 176"/>
                <a:gd name="T92" fmla="*/ 138 w 174"/>
                <a:gd name="T93" fmla="*/ 96 h 176"/>
                <a:gd name="T94" fmla="*/ 105 w 174"/>
                <a:gd name="T95" fmla="*/ 96 h 176"/>
                <a:gd name="T96" fmla="*/ 105 w 174"/>
                <a:gd name="T97" fmla="*/ 106 h 176"/>
                <a:gd name="T98" fmla="*/ 138 w 174"/>
                <a:gd name="T99" fmla="*/ 106 h 176"/>
                <a:gd name="T100" fmla="*/ 138 w 174"/>
                <a:gd name="T101"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76">
                  <a:moveTo>
                    <a:pt x="90" y="14"/>
                  </a:moveTo>
                  <a:cubicBezTo>
                    <a:pt x="90" y="0"/>
                    <a:pt x="90" y="0"/>
                    <a:pt x="90" y="0"/>
                  </a:cubicBezTo>
                  <a:cubicBezTo>
                    <a:pt x="80" y="0"/>
                    <a:pt x="80" y="0"/>
                    <a:pt x="80" y="0"/>
                  </a:cubicBezTo>
                  <a:cubicBezTo>
                    <a:pt x="80" y="14"/>
                    <a:pt x="80" y="14"/>
                    <a:pt x="80" y="14"/>
                  </a:cubicBezTo>
                  <a:cubicBezTo>
                    <a:pt x="0" y="14"/>
                    <a:pt x="0" y="14"/>
                    <a:pt x="0" y="14"/>
                  </a:cubicBezTo>
                  <a:cubicBezTo>
                    <a:pt x="0" y="40"/>
                    <a:pt x="0" y="40"/>
                    <a:pt x="0" y="40"/>
                  </a:cubicBezTo>
                  <a:cubicBezTo>
                    <a:pt x="9" y="40"/>
                    <a:pt x="9" y="40"/>
                    <a:pt x="9" y="40"/>
                  </a:cubicBezTo>
                  <a:cubicBezTo>
                    <a:pt x="9" y="138"/>
                    <a:pt x="9" y="138"/>
                    <a:pt x="9" y="138"/>
                  </a:cubicBezTo>
                  <a:cubicBezTo>
                    <a:pt x="70" y="138"/>
                    <a:pt x="70" y="138"/>
                    <a:pt x="70" y="138"/>
                  </a:cubicBezTo>
                  <a:cubicBezTo>
                    <a:pt x="33" y="168"/>
                    <a:pt x="33" y="168"/>
                    <a:pt x="33" y="168"/>
                  </a:cubicBezTo>
                  <a:cubicBezTo>
                    <a:pt x="39" y="176"/>
                    <a:pt x="39" y="176"/>
                    <a:pt x="39" y="176"/>
                  </a:cubicBezTo>
                  <a:cubicBezTo>
                    <a:pt x="86" y="138"/>
                    <a:pt x="86" y="138"/>
                    <a:pt x="86" y="138"/>
                  </a:cubicBezTo>
                  <a:cubicBezTo>
                    <a:pt x="86" y="138"/>
                    <a:pt x="86" y="138"/>
                    <a:pt x="86" y="138"/>
                  </a:cubicBezTo>
                  <a:cubicBezTo>
                    <a:pt x="133" y="176"/>
                    <a:pt x="133" y="176"/>
                    <a:pt x="133" y="176"/>
                  </a:cubicBezTo>
                  <a:cubicBezTo>
                    <a:pt x="140" y="168"/>
                    <a:pt x="140" y="168"/>
                    <a:pt x="140" y="168"/>
                  </a:cubicBezTo>
                  <a:cubicBezTo>
                    <a:pt x="102" y="138"/>
                    <a:pt x="102" y="138"/>
                    <a:pt x="102" y="138"/>
                  </a:cubicBezTo>
                  <a:cubicBezTo>
                    <a:pt x="164" y="138"/>
                    <a:pt x="164" y="138"/>
                    <a:pt x="164" y="138"/>
                  </a:cubicBezTo>
                  <a:cubicBezTo>
                    <a:pt x="164" y="40"/>
                    <a:pt x="164" y="40"/>
                    <a:pt x="164" y="40"/>
                  </a:cubicBezTo>
                  <a:cubicBezTo>
                    <a:pt x="174" y="40"/>
                    <a:pt x="174" y="40"/>
                    <a:pt x="174" y="40"/>
                  </a:cubicBezTo>
                  <a:cubicBezTo>
                    <a:pt x="174" y="14"/>
                    <a:pt x="174" y="14"/>
                    <a:pt x="174" y="14"/>
                  </a:cubicBezTo>
                  <a:lnTo>
                    <a:pt x="90" y="14"/>
                  </a:lnTo>
                  <a:close/>
                  <a:moveTo>
                    <a:pt x="154" y="128"/>
                  </a:moveTo>
                  <a:cubicBezTo>
                    <a:pt x="19" y="128"/>
                    <a:pt x="19" y="128"/>
                    <a:pt x="19" y="128"/>
                  </a:cubicBezTo>
                  <a:cubicBezTo>
                    <a:pt x="19" y="40"/>
                    <a:pt x="19" y="40"/>
                    <a:pt x="19" y="40"/>
                  </a:cubicBezTo>
                  <a:cubicBezTo>
                    <a:pt x="154" y="40"/>
                    <a:pt x="154" y="40"/>
                    <a:pt x="154" y="40"/>
                  </a:cubicBezTo>
                  <a:lnTo>
                    <a:pt x="154" y="128"/>
                  </a:lnTo>
                  <a:close/>
                  <a:moveTo>
                    <a:pt x="51" y="105"/>
                  </a:moveTo>
                  <a:cubicBezTo>
                    <a:pt x="51" y="79"/>
                    <a:pt x="51" y="79"/>
                    <a:pt x="51" y="79"/>
                  </a:cubicBezTo>
                  <a:cubicBezTo>
                    <a:pt x="77" y="79"/>
                    <a:pt x="77" y="79"/>
                    <a:pt x="77" y="79"/>
                  </a:cubicBezTo>
                  <a:cubicBezTo>
                    <a:pt x="77" y="65"/>
                    <a:pt x="66" y="53"/>
                    <a:pt x="51" y="53"/>
                  </a:cubicBezTo>
                  <a:cubicBezTo>
                    <a:pt x="37" y="53"/>
                    <a:pt x="25" y="65"/>
                    <a:pt x="25" y="79"/>
                  </a:cubicBezTo>
                  <a:cubicBezTo>
                    <a:pt x="25" y="94"/>
                    <a:pt x="37" y="105"/>
                    <a:pt x="51" y="105"/>
                  </a:cubicBezTo>
                  <a:close/>
                  <a:moveTo>
                    <a:pt x="59" y="112"/>
                  </a:moveTo>
                  <a:cubicBezTo>
                    <a:pt x="73" y="112"/>
                    <a:pt x="85" y="101"/>
                    <a:pt x="85" y="86"/>
                  </a:cubicBezTo>
                  <a:cubicBezTo>
                    <a:pt x="59" y="86"/>
                    <a:pt x="59" y="86"/>
                    <a:pt x="59" y="86"/>
                  </a:cubicBezTo>
                  <a:lnTo>
                    <a:pt x="59" y="112"/>
                  </a:lnTo>
                  <a:close/>
                  <a:moveTo>
                    <a:pt x="138" y="59"/>
                  </a:moveTo>
                  <a:cubicBezTo>
                    <a:pt x="105" y="59"/>
                    <a:pt x="105" y="59"/>
                    <a:pt x="105" y="59"/>
                  </a:cubicBezTo>
                  <a:cubicBezTo>
                    <a:pt x="105" y="69"/>
                    <a:pt x="105" y="69"/>
                    <a:pt x="105" y="69"/>
                  </a:cubicBezTo>
                  <a:cubicBezTo>
                    <a:pt x="138" y="69"/>
                    <a:pt x="138" y="69"/>
                    <a:pt x="138" y="69"/>
                  </a:cubicBezTo>
                  <a:lnTo>
                    <a:pt x="138" y="59"/>
                  </a:lnTo>
                  <a:close/>
                  <a:moveTo>
                    <a:pt x="138" y="77"/>
                  </a:moveTo>
                  <a:cubicBezTo>
                    <a:pt x="105" y="77"/>
                    <a:pt x="105" y="77"/>
                    <a:pt x="105" y="77"/>
                  </a:cubicBezTo>
                  <a:cubicBezTo>
                    <a:pt x="105" y="87"/>
                    <a:pt x="105" y="87"/>
                    <a:pt x="105" y="87"/>
                  </a:cubicBezTo>
                  <a:cubicBezTo>
                    <a:pt x="138" y="87"/>
                    <a:pt x="138" y="87"/>
                    <a:pt x="138" y="87"/>
                  </a:cubicBezTo>
                  <a:lnTo>
                    <a:pt x="138" y="77"/>
                  </a:lnTo>
                  <a:close/>
                  <a:moveTo>
                    <a:pt x="138" y="96"/>
                  </a:moveTo>
                  <a:cubicBezTo>
                    <a:pt x="105" y="96"/>
                    <a:pt x="105" y="96"/>
                    <a:pt x="105" y="96"/>
                  </a:cubicBezTo>
                  <a:cubicBezTo>
                    <a:pt x="105" y="106"/>
                    <a:pt x="105" y="106"/>
                    <a:pt x="105" y="106"/>
                  </a:cubicBezTo>
                  <a:cubicBezTo>
                    <a:pt x="138" y="106"/>
                    <a:pt x="138" y="106"/>
                    <a:pt x="138" y="106"/>
                  </a:cubicBezTo>
                  <a:lnTo>
                    <a:pt x="138"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204" name="Freeform 40"/>
            <p:cNvSpPr>
              <a:spLocks noEditPoints="1"/>
            </p:cNvSpPr>
            <p:nvPr/>
          </p:nvSpPr>
          <p:spPr bwMode="auto">
            <a:xfrm>
              <a:off x="2782033" y="2992399"/>
              <a:ext cx="317694" cy="502396"/>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grpSp>
        <p:nvGrpSpPr>
          <p:cNvPr id="205" name="组合 204"/>
          <p:cNvGrpSpPr/>
          <p:nvPr/>
        </p:nvGrpSpPr>
        <p:grpSpPr>
          <a:xfrm>
            <a:off x="5334794" y="2801144"/>
            <a:ext cx="469175" cy="469243"/>
            <a:chOff x="5699322" y="3963624"/>
            <a:chExt cx="132182" cy="132201"/>
          </a:xfrm>
          <a:solidFill>
            <a:srgbClr val="777777"/>
          </a:solidFill>
        </p:grpSpPr>
        <p:sp>
          <p:nvSpPr>
            <p:cNvPr id="206" name="Freeform 412"/>
            <p:cNvSpPr>
              <a:spLocks noEditPoints="1"/>
            </p:cNvSpPr>
            <p:nvPr/>
          </p:nvSpPr>
          <p:spPr bwMode="auto">
            <a:xfrm>
              <a:off x="5781489" y="3963624"/>
              <a:ext cx="50015" cy="50022"/>
            </a:xfrm>
            <a:custGeom>
              <a:avLst/>
              <a:gdLst>
                <a:gd name="T0" fmla="*/ 105 w 108"/>
                <a:gd name="T1" fmla="*/ 44 h 108"/>
                <a:gd name="T2" fmla="*/ 89 w 108"/>
                <a:gd name="T3" fmla="*/ 41 h 108"/>
                <a:gd name="T4" fmla="*/ 88 w 108"/>
                <a:gd name="T5" fmla="*/ 38 h 108"/>
                <a:gd name="T6" fmla="*/ 97 w 108"/>
                <a:gd name="T7" fmla="*/ 25 h 108"/>
                <a:gd name="T8" fmla="*/ 96 w 108"/>
                <a:gd name="T9" fmla="*/ 20 h 108"/>
                <a:gd name="T10" fmla="*/ 87 w 108"/>
                <a:gd name="T11" fmla="*/ 11 h 108"/>
                <a:gd name="T12" fmla="*/ 83 w 108"/>
                <a:gd name="T13" fmla="*/ 11 h 108"/>
                <a:gd name="T14" fmla="*/ 69 w 108"/>
                <a:gd name="T15" fmla="*/ 20 h 108"/>
                <a:gd name="T16" fmla="*/ 66 w 108"/>
                <a:gd name="T17" fmla="*/ 19 h 108"/>
                <a:gd name="T18" fmla="*/ 64 w 108"/>
                <a:gd name="T19" fmla="*/ 3 h 108"/>
                <a:gd name="T20" fmla="*/ 60 w 108"/>
                <a:gd name="T21" fmla="*/ 0 h 108"/>
                <a:gd name="T22" fmla="*/ 48 w 108"/>
                <a:gd name="T23" fmla="*/ 0 h 108"/>
                <a:gd name="T24" fmla="*/ 44 w 108"/>
                <a:gd name="T25" fmla="*/ 3 h 108"/>
                <a:gd name="T26" fmla="*/ 41 w 108"/>
                <a:gd name="T27" fmla="*/ 19 h 108"/>
                <a:gd name="T28" fmla="*/ 38 w 108"/>
                <a:gd name="T29" fmla="*/ 20 h 108"/>
                <a:gd name="T30" fmla="*/ 25 w 108"/>
                <a:gd name="T31" fmla="*/ 11 h 108"/>
                <a:gd name="T32" fmla="*/ 20 w 108"/>
                <a:gd name="T33" fmla="*/ 11 h 108"/>
                <a:gd name="T34" fmla="*/ 11 w 108"/>
                <a:gd name="T35" fmla="*/ 20 h 108"/>
                <a:gd name="T36" fmla="*/ 11 w 108"/>
                <a:gd name="T37" fmla="*/ 25 h 108"/>
                <a:gd name="T38" fmla="*/ 20 w 108"/>
                <a:gd name="T39" fmla="*/ 38 h 108"/>
                <a:gd name="T40" fmla="*/ 19 w 108"/>
                <a:gd name="T41" fmla="*/ 41 h 108"/>
                <a:gd name="T42" fmla="*/ 3 w 108"/>
                <a:gd name="T43" fmla="*/ 44 h 108"/>
                <a:gd name="T44" fmla="*/ 0 w 108"/>
                <a:gd name="T45" fmla="*/ 48 h 108"/>
                <a:gd name="T46" fmla="*/ 0 w 108"/>
                <a:gd name="T47" fmla="*/ 60 h 108"/>
                <a:gd name="T48" fmla="*/ 3 w 108"/>
                <a:gd name="T49" fmla="*/ 64 h 108"/>
                <a:gd name="T50" fmla="*/ 19 w 108"/>
                <a:gd name="T51" fmla="*/ 67 h 108"/>
                <a:gd name="T52" fmla="*/ 20 w 108"/>
                <a:gd name="T53" fmla="*/ 69 h 108"/>
                <a:gd name="T54" fmla="*/ 11 w 108"/>
                <a:gd name="T55" fmla="*/ 83 h 108"/>
                <a:gd name="T56" fmla="*/ 11 w 108"/>
                <a:gd name="T57" fmla="*/ 88 h 108"/>
                <a:gd name="T58" fmla="*/ 20 w 108"/>
                <a:gd name="T59" fmla="*/ 96 h 108"/>
                <a:gd name="T60" fmla="*/ 25 w 108"/>
                <a:gd name="T61" fmla="*/ 97 h 108"/>
                <a:gd name="T62" fmla="*/ 38 w 108"/>
                <a:gd name="T63" fmla="*/ 88 h 108"/>
                <a:gd name="T64" fmla="*/ 41 w 108"/>
                <a:gd name="T65" fmla="*/ 89 h 108"/>
                <a:gd name="T66" fmla="*/ 44 w 108"/>
                <a:gd name="T67" fmla="*/ 105 h 108"/>
                <a:gd name="T68" fmla="*/ 48 w 108"/>
                <a:gd name="T69" fmla="*/ 108 h 108"/>
                <a:gd name="T70" fmla="*/ 60 w 108"/>
                <a:gd name="T71" fmla="*/ 108 h 108"/>
                <a:gd name="T72" fmla="*/ 64 w 108"/>
                <a:gd name="T73" fmla="*/ 105 h 108"/>
                <a:gd name="T74" fmla="*/ 66 w 108"/>
                <a:gd name="T75" fmla="*/ 89 h 108"/>
                <a:gd name="T76" fmla="*/ 69 w 108"/>
                <a:gd name="T77" fmla="*/ 88 h 108"/>
                <a:gd name="T78" fmla="*/ 83 w 108"/>
                <a:gd name="T79" fmla="*/ 97 h 108"/>
                <a:gd name="T80" fmla="*/ 87 w 108"/>
                <a:gd name="T81" fmla="*/ 96 h 108"/>
                <a:gd name="T82" fmla="*/ 96 w 108"/>
                <a:gd name="T83" fmla="*/ 88 h 108"/>
                <a:gd name="T84" fmla="*/ 97 w 108"/>
                <a:gd name="T85" fmla="*/ 83 h 108"/>
                <a:gd name="T86" fmla="*/ 88 w 108"/>
                <a:gd name="T87" fmla="*/ 69 h 108"/>
                <a:gd name="T88" fmla="*/ 89 w 108"/>
                <a:gd name="T89" fmla="*/ 67 h 108"/>
                <a:gd name="T90" fmla="*/ 105 w 108"/>
                <a:gd name="T91" fmla="*/ 64 h 108"/>
                <a:gd name="T92" fmla="*/ 108 w 108"/>
                <a:gd name="T93" fmla="*/ 60 h 108"/>
                <a:gd name="T94" fmla="*/ 108 w 108"/>
                <a:gd name="T95" fmla="*/ 48 h 108"/>
                <a:gd name="T96" fmla="*/ 105 w 108"/>
                <a:gd name="T97" fmla="*/ 44 h 108"/>
                <a:gd name="T98" fmla="*/ 54 w 108"/>
                <a:gd name="T99" fmla="*/ 71 h 108"/>
                <a:gd name="T100" fmla="*/ 37 w 108"/>
                <a:gd name="T101" fmla="*/ 54 h 108"/>
                <a:gd name="T102" fmla="*/ 54 w 108"/>
                <a:gd name="T103" fmla="*/ 37 h 108"/>
                <a:gd name="T104" fmla="*/ 71 w 108"/>
                <a:gd name="T105" fmla="*/ 54 h 108"/>
                <a:gd name="T106" fmla="*/ 54 w 108"/>
                <a:gd name="T107" fmla="*/ 7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207" name="Freeform 413"/>
            <p:cNvSpPr>
              <a:spLocks noEditPoints="1"/>
            </p:cNvSpPr>
            <p:nvPr/>
          </p:nvSpPr>
          <p:spPr bwMode="auto">
            <a:xfrm>
              <a:off x="5699322" y="3996972"/>
              <a:ext cx="98839" cy="98853"/>
            </a:xfrm>
            <a:custGeom>
              <a:avLst/>
              <a:gdLst>
                <a:gd name="T0" fmla="*/ 210 w 216"/>
                <a:gd name="T1" fmla="*/ 89 h 216"/>
                <a:gd name="T2" fmla="*/ 178 w 216"/>
                <a:gd name="T3" fmla="*/ 83 h 216"/>
                <a:gd name="T4" fmla="*/ 176 w 216"/>
                <a:gd name="T5" fmla="*/ 77 h 216"/>
                <a:gd name="T6" fmla="*/ 194 w 216"/>
                <a:gd name="T7" fmla="*/ 49 h 216"/>
                <a:gd name="T8" fmla="*/ 193 w 216"/>
                <a:gd name="T9" fmla="*/ 41 h 216"/>
                <a:gd name="T10" fmla="*/ 175 w 216"/>
                <a:gd name="T11" fmla="*/ 23 h 216"/>
                <a:gd name="T12" fmla="*/ 167 w 216"/>
                <a:gd name="T13" fmla="*/ 22 h 216"/>
                <a:gd name="T14" fmla="*/ 139 w 216"/>
                <a:gd name="T15" fmla="*/ 40 h 216"/>
                <a:gd name="T16" fmla="*/ 133 w 216"/>
                <a:gd name="T17" fmla="*/ 38 h 216"/>
                <a:gd name="T18" fmla="*/ 127 w 216"/>
                <a:gd name="T19" fmla="*/ 6 h 216"/>
                <a:gd name="T20" fmla="*/ 121 w 216"/>
                <a:gd name="T21" fmla="*/ 0 h 216"/>
                <a:gd name="T22" fmla="*/ 95 w 216"/>
                <a:gd name="T23" fmla="*/ 0 h 216"/>
                <a:gd name="T24" fmla="*/ 89 w 216"/>
                <a:gd name="T25" fmla="*/ 6 h 216"/>
                <a:gd name="T26" fmla="*/ 83 w 216"/>
                <a:gd name="T27" fmla="*/ 38 h 216"/>
                <a:gd name="T28" fmla="*/ 77 w 216"/>
                <a:gd name="T29" fmla="*/ 40 h 216"/>
                <a:gd name="T30" fmla="*/ 49 w 216"/>
                <a:gd name="T31" fmla="*/ 22 h 216"/>
                <a:gd name="T32" fmla="*/ 41 w 216"/>
                <a:gd name="T33" fmla="*/ 23 h 216"/>
                <a:gd name="T34" fmla="*/ 23 w 216"/>
                <a:gd name="T35" fmla="*/ 41 h 216"/>
                <a:gd name="T36" fmla="*/ 22 w 216"/>
                <a:gd name="T37" fmla="*/ 49 h 216"/>
                <a:gd name="T38" fmla="*/ 40 w 216"/>
                <a:gd name="T39" fmla="*/ 77 h 216"/>
                <a:gd name="T40" fmla="*/ 38 w 216"/>
                <a:gd name="T41" fmla="*/ 83 h 216"/>
                <a:gd name="T42" fmla="*/ 6 w 216"/>
                <a:gd name="T43" fmla="*/ 89 h 216"/>
                <a:gd name="T44" fmla="*/ 0 w 216"/>
                <a:gd name="T45" fmla="*/ 95 h 216"/>
                <a:gd name="T46" fmla="*/ 0 w 216"/>
                <a:gd name="T47" fmla="*/ 121 h 216"/>
                <a:gd name="T48" fmla="*/ 6 w 216"/>
                <a:gd name="T49" fmla="*/ 127 h 216"/>
                <a:gd name="T50" fmla="*/ 38 w 216"/>
                <a:gd name="T51" fmla="*/ 133 h 216"/>
                <a:gd name="T52" fmla="*/ 40 w 216"/>
                <a:gd name="T53" fmla="*/ 139 h 216"/>
                <a:gd name="T54" fmla="*/ 22 w 216"/>
                <a:gd name="T55" fmla="*/ 167 h 216"/>
                <a:gd name="T56" fmla="*/ 23 w 216"/>
                <a:gd name="T57" fmla="*/ 175 h 216"/>
                <a:gd name="T58" fmla="*/ 41 w 216"/>
                <a:gd name="T59" fmla="*/ 193 h 216"/>
                <a:gd name="T60" fmla="*/ 49 w 216"/>
                <a:gd name="T61" fmla="*/ 194 h 216"/>
                <a:gd name="T62" fmla="*/ 77 w 216"/>
                <a:gd name="T63" fmla="*/ 176 h 216"/>
                <a:gd name="T64" fmla="*/ 83 w 216"/>
                <a:gd name="T65" fmla="*/ 178 h 216"/>
                <a:gd name="T66" fmla="*/ 89 w 216"/>
                <a:gd name="T67" fmla="*/ 210 h 216"/>
                <a:gd name="T68" fmla="*/ 95 w 216"/>
                <a:gd name="T69" fmla="*/ 216 h 216"/>
                <a:gd name="T70" fmla="*/ 121 w 216"/>
                <a:gd name="T71" fmla="*/ 216 h 216"/>
                <a:gd name="T72" fmla="*/ 127 w 216"/>
                <a:gd name="T73" fmla="*/ 210 h 216"/>
                <a:gd name="T74" fmla="*/ 133 w 216"/>
                <a:gd name="T75" fmla="*/ 178 h 216"/>
                <a:gd name="T76" fmla="*/ 139 w 216"/>
                <a:gd name="T77" fmla="*/ 176 h 216"/>
                <a:gd name="T78" fmla="*/ 167 w 216"/>
                <a:gd name="T79" fmla="*/ 194 h 216"/>
                <a:gd name="T80" fmla="*/ 175 w 216"/>
                <a:gd name="T81" fmla="*/ 193 h 216"/>
                <a:gd name="T82" fmla="*/ 193 w 216"/>
                <a:gd name="T83" fmla="*/ 175 h 216"/>
                <a:gd name="T84" fmla="*/ 194 w 216"/>
                <a:gd name="T85" fmla="*/ 167 h 216"/>
                <a:gd name="T86" fmla="*/ 176 w 216"/>
                <a:gd name="T87" fmla="*/ 139 h 216"/>
                <a:gd name="T88" fmla="*/ 178 w 216"/>
                <a:gd name="T89" fmla="*/ 133 h 216"/>
                <a:gd name="T90" fmla="*/ 210 w 216"/>
                <a:gd name="T91" fmla="*/ 127 h 216"/>
                <a:gd name="T92" fmla="*/ 216 w 216"/>
                <a:gd name="T93" fmla="*/ 121 h 216"/>
                <a:gd name="T94" fmla="*/ 216 w 216"/>
                <a:gd name="T95" fmla="*/ 95 h 216"/>
                <a:gd name="T96" fmla="*/ 210 w 216"/>
                <a:gd name="T97" fmla="*/ 89 h 216"/>
                <a:gd name="T98" fmla="*/ 108 w 216"/>
                <a:gd name="T99" fmla="*/ 147 h 216"/>
                <a:gd name="T100" fmla="*/ 69 w 216"/>
                <a:gd name="T101" fmla="*/ 108 h 216"/>
                <a:gd name="T102" fmla="*/ 108 w 216"/>
                <a:gd name="T103" fmla="*/ 69 h 216"/>
                <a:gd name="T104" fmla="*/ 147 w 216"/>
                <a:gd name="T105" fmla="*/ 108 h 216"/>
                <a:gd name="T106" fmla="*/ 108 w 216"/>
                <a:gd name="T107" fmla="*/ 1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grpSp>
        <p:nvGrpSpPr>
          <p:cNvPr id="208" name="组合 207"/>
          <p:cNvGrpSpPr/>
          <p:nvPr/>
        </p:nvGrpSpPr>
        <p:grpSpPr>
          <a:xfrm>
            <a:off x="7315994" y="2801144"/>
            <a:ext cx="485593" cy="474666"/>
            <a:chOff x="5710238" y="3049588"/>
            <a:chExt cx="771526" cy="754062"/>
          </a:xfrm>
          <a:solidFill>
            <a:srgbClr val="777777"/>
          </a:solidFill>
        </p:grpSpPr>
        <p:sp>
          <p:nvSpPr>
            <p:cNvPr id="209" name="Freeform 355"/>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10" name="Freeform 356"/>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11" name="Freeform 357"/>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12" name="Freeform 358"/>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grpSp>
      <p:sp>
        <p:nvSpPr>
          <p:cNvPr id="242" name="Rectangle 4"/>
          <p:cNvSpPr txBox="1">
            <a:spLocks noChangeArrowheads="1"/>
          </p:cNvSpPr>
          <p:nvPr/>
        </p:nvSpPr>
        <p:spPr bwMode="auto">
          <a:xfrm>
            <a:off x="838994" y="371554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zh-CN" altLang="zh-CN" sz="1600" dirty="0" smtClean="0"/>
              <a:t>对课题的理解和认识</a:t>
            </a:r>
            <a:endParaRPr kumimoji="0" lang="zh-CN" altLang="en-US" sz="1500" b="0" i="0" u="none" strike="noStrike" kern="0" cap="none" spc="0" normalizeH="0" baseline="0" noProof="0" dirty="0" smtClean="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j-cs"/>
            </a:endParaRPr>
          </a:p>
        </p:txBody>
      </p:sp>
      <p:sp>
        <p:nvSpPr>
          <p:cNvPr id="2" name="Rectangle 4"/>
          <p:cNvSpPr txBox="1">
            <a:spLocks noChangeArrowheads="1"/>
          </p:cNvSpPr>
          <p:nvPr/>
        </p:nvSpPr>
        <p:spPr bwMode="auto">
          <a:xfrm>
            <a:off x="2820194" y="371554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zh-CN" altLang="zh-CN" sz="1600" dirty="0" smtClean="0"/>
              <a:t>研究目标内容和方法</a:t>
            </a:r>
            <a:endParaRPr kumimoji="0" lang="zh-CN" altLang="en-US" sz="1500" b="0" i="0" u="none" strike="noStrike" kern="0" cap="none" spc="0" normalizeH="0" baseline="0" noProof="0" dirty="0" smtClean="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j-cs"/>
            </a:endParaRPr>
          </a:p>
        </p:txBody>
      </p:sp>
      <p:sp>
        <p:nvSpPr>
          <p:cNvPr id="3" name="Rectangle 4"/>
          <p:cNvSpPr txBox="1">
            <a:spLocks noChangeArrowheads="1"/>
          </p:cNvSpPr>
          <p:nvPr/>
        </p:nvSpPr>
        <p:spPr bwMode="auto">
          <a:xfrm>
            <a:off x="4877594" y="371554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zh-CN" altLang="zh-CN" sz="1600" dirty="0" smtClean="0"/>
              <a:t>研究内容的分工与落实</a:t>
            </a:r>
            <a:endParaRPr kumimoji="0" lang="zh-CN" altLang="en-US" sz="1500" b="0" i="0" u="none" strike="noStrike" kern="0" cap="none" spc="0" normalizeH="0" baseline="0" noProof="0" dirty="0" smtClean="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j-cs"/>
            </a:endParaRPr>
          </a:p>
        </p:txBody>
      </p:sp>
      <p:sp>
        <p:nvSpPr>
          <p:cNvPr id="8" name="Rectangle 4"/>
          <p:cNvSpPr txBox="1">
            <a:spLocks noChangeArrowheads="1"/>
          </p:cNvSpPr>
          <p:nvPr/>
        </p:nvSpPr>
        <p:spPr bwMode="auto">
          <a:xfrm>
            <a:off x="6858794" y="371554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zh-CN" altLang="zh-CN" sz="1600" dirty="0" smtClean="0"/>
              <a:t>课题立项后所做的工作</a:t>
            </a:r>
            <a:endParaRPr kumimoji="0" lang="zh-CN" altLang="en-US" sz="1500" b="0" i="0" u="none" strike="noStrike" kern="0" cap="none" spc="0" normalizeH="0" baseline="0" noProof="0" dirty="0" smtClean="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j-cs"/>
            </a:endParaRPr>
          </a:p>
        </p:txBody>
      </p:sp>
      <p:grpSp>
        <p:nvGrpSpPr>
          <p:cNvPr id="63" name="组合 59"/>
          <p:cNvGrpSpPr/>
          <p:nvPr/>
        </p:nvGrpSpPr>
        <p:grpSpPr>
          <a:xfrm>
            <a:off x="2286794" y="2724944"/>
            <a:ext cx="473766" cy="477588"/>
            <a:chOff x="3041651" y="3326606"/>
            <a:chExt cx="631825" cy="636588"/>
          </a:xfrm>
        </p:grpSpPr>
        <p:sp>
          <p:nvSpPr>
            <p:cNvPr id="64"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65"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66"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68" name="组合 59"/>
          <p:cNvGrpSpPr/>
          <p:nvPr/>
        </p:nvGrpSpPr>
        <p:grpSpPr>
          <a:xfrm>
            <a:off x="4267994" y="2724944"/>
            <a:ext cx="473766" cy="477588"/>
            <a:chOff x="3041651" y="3326606"/>
            <a:chExt cx="631825" cy="636588"/>
          </a:xfrm>
        </p:grpSpPr>
        <p:sp>
          <p:nvSpPr>
            <p:cNvPr id="69"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70"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71"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72" name="组合 59"/>
          <p:cNvGrpSpPr/>
          <p:nvPr/>
        </p:nvGrpSpPr>
        <p:grpSpPr>
          <a:xfrm>
            <a:off x="6325394" y="2724944"/>
            <a:ext cx="473766" cy="477588"/>
            <a:chOff x="3041651" y="3326606"/>
            <a:chExt cx="631825" cy="636588"/>
          </a:xfrm>
        </p:grpSpPr>
        <p:sp>
          <p:nvSpPr>
            <p:cNvPr id="73"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74"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75"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sp>
        <p:nvSpPr>
          <p:cNvPr id="55" name="TextBox 54"/>
          <p:cNvSpPr txBox="1"/>
          <p:nvPr/>
        </p:nvSpPr>
        <p:spPr>
          <a:xfrm>
            <a:off x="3734594" y="134144"/>
            <a:ext cx="1524000" cy="369332"/>
          </a:xfrm>
          <a:prstGeom prst="rect">
            <a:avLst/>
          </a:prstGeom>
          <a:noFill/>
        </p:spPr>
        <p:txBody>
          <a:bodyPr wrap="square" rtlCol="0">
            <a:spAutoFit/>
          </a:bodyPr>
          <a:lstStyle/>
          <a:p>
            <a:r>
              <a:rPr lang="zh-CN" altLang="en-US" dirty="0" smtClean="0"/>
              <a:t>目录</a:t>
            </a:r>
            <a:endParaRPr lang="zh-CN" altLang="en-US" dirty="0"/>
          </a:p>
        </p:txBody>
      </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 calcmode="lin" valueType="num">
                                      <p:cBhvr>
                                        <p:cTn id="7" dur="1000" fill="hold"/>
                                        <p:tgtEl>
                                          <p:spTgt spid="176"/>
                                        </p:tgtEl>
                                        <p:attrNameLst>
                                          <p:attrName>ppt_w</p:attrName>
                                        </p:attrNameLst>
                                      </p:cBhvr>
                                      <p:tavLst>
                                        <p:tav tm="0">
                                          <p:val>
                                            <p:fltVal val="0"/>
                                          </p:val>
                                        </p:tav>
                                        <p:tav tm="100000">
                                          <p:val>
                                            <p:strVal val="#ppt_w"/>
                                          </p:val>
                                        </p:tav>
                                      </p:tavLst>
                                    </p:anim>
                                    <p:anim calcmode="lin" valueType="num">
                                      <p:cBhvr>
                                        <p:cTn id="8" dur="1000" fill="hold"/>
                                        <p:tgtEl>
                                          <p:spTgt spid="176"/>
                                        </p:tgtEl>
                                        <p:attrNameLst>
                                          <p:attrName>ppt_h</p:attrName>
                                        </p:attrNameLst>
                                      </p:cBhvr>
                                      <p:tavLst>
                                        <p:tav tm="0">
                                          <p:val>
                                            <p:fltVal val="0"/>
                                          </p:val>
                                        </p:tav>
                                        <p:tav tm="100000">
                                          <p:val>
                                            <p:strVal val="#ppt_h"/>
                                          </p:val>
                                        </p:tav>
                                      </p:tavLst>
                                    </p:anim>
                                    <p:anim calcmode="lin" valueType="num">
                                      <p:cBhvr>
                                        <p:cTn id="9" dur="1000" fill="hold"/>
                                        <p:tgtEl>
                                          <p:spTgt spid="176"/>
                                        </p:tgtEl>
                                        <p:attrNameLst>
                                          <p:attrName>style.rotation</p:attrName>
                                        </p:attrNameLst>
                                      </p:cBhvr>
                                      <p:tavLst>
                                        <p:tav tm="0">
                                          <p:val>
                                            <p:fltVal val="90"/>
                                          </p:val>
                                        </p:tav>
                                        <p:tav tm="100000">
                                          <p:val>
                                            <p:fltVal val="0"/>
                                          </p:val>
                                        </p:tav>
                                      </p:tavLst>
                                    </p:anim>
                                    <p:animEffect transition="in" filter="fade">
                                      <p:cBhvr>
                                        <p:cTn id="10" dur="1000"/>
                                        <p:tgtEl>
                                          <p:spTgt spid="176"/>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01"/>
                                        </p:tgtEl>
                                        <p:attrNameLst>
                                          <p:attrName>style.visibility</p:attrName>
                                        </p:attrNameLst>
                                      </p:cBhvr>
                                      <p:to>
                                        <p:strVal val="visible"/>
                                      </p:to>
                                    </p:set>
                                    <p:animEffect transition="in" filter="fade">
                                      <p:cBhvr>
                                        <p:cTn id="14" dur="500"/>
                                        <p:tgtEl>
                                          <p:spTgt spid="20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42"/>
                                        </p:tgtEl>
                                        <p:attrNameLst>
                                          <p:attrName>style.visibility</p:attrName>
                                        </p:attrNameLst>
                                      </p:cBhvr>
                                      <p:to>
                                        <p:strVal val="visible"/>
                                      </p:to>
                                    </p:set>
                                    <p:animEffect transition="in" filter="wipe(left)">
                                      <p:cBhvr>
                                        <p:cTn id="17" dur="700"/>
                                        <p:tgtEl>
                                          <p:spTgt spid="242"/>
                                        </p:tgtEl>
                                      </p:cBhvr>
                                    </p:animEffect>
                                  </p:childTnLst>
                                </p:cTn>
                              </p:par>
                              <p:par>
                                <p:cTn id="18" presetID="31" presetClass="entr" presetSubtype="0" fill="hold" nodeType="withEffect">
                                  <p:stCondLst>
                                    <p:cond delay="300"/>
                                  </p:stCondLst>
                                  <p:childTnLst>
                                    <p:set>
                                      <p:cBhvr>
                                        <p:cTn id="19" dur="1" fill="hold">
                                          <p:stCondLst>
                                            <p:cond delay="0"/>
                                          </p:stCondLst>
                                        </p:cTn>
                                        <p:tgtEl>
                                          <p:spTgt spid="177"/>
                                        </p:tgtEl>
                                        <p:attrNameLst>
                                          <p:attrName>style.visibility</p:attrName>
                                        </p:attrNameLst>
                                      </p:cBhvr>
                                      <p:to>
                                        <p:strVal val="visible"/>
                                      </p:to>
                                    </p:set>
                                    <p:anim calcmode="lin" valueType="num">
                                      <p:cBhvr>
                                        <p:cTn id="20" dur="1000" fill="hold"/>
                                        <p:tgtEl>
                                          <p:spTgt spid="177"/>
                                        </p:tgtEl>
                                        <p:attrNameLst>
                                          <p:attrName>ppt_w</p:attrName>
                                        </p:attrNameLst>
                                      </p:cBhvr>
                                      <p:tavLst>
                                        <p:tav tm="0">
                                          <p:val>
                                            <p:fltVal val="0"/>
                                          </p:val>
                                        </p:tav>
                                        <p:tav tm="100000">
                                          <p:val>
                                            <p:strVal val="#ppt_w"/>
                                          </p:val>
                                        </p:tav>
                                      </p:tavLst>
                                    </p:anim>
                                    <p:anim calcmode="lin" valueType="num">
                                      <p:cBhvr>
                                        <p:cTn id="21" dur="1000" fill="hold"/>
                                        <p:tgtEl>
                                          <p:spTgt spid="177"/>
                                        </p:tgtEl>
                                        <p:attrNameLst>
                                          <p:attrName>ppt_h</p:attrName>
                                        </p:attrNameLst>
                                      </p:cBhvr>
                                      <p:tavLst>
                                        <p:tav tm="0">
                                          <p:val>
                                            <p:fltVal val="0"/>
                                          </p:val>
                                        </p:tav>
                                        <p:tav tm="100000">
                                          <p:val>
                                            <p:strVal val="#ppt_h"/>
                                          </p:val>
                                        </p:tav>
                                      </p:tavLst>
                                    </p:anim>
                                    <p:anim calcmode="lin" valueType="num">
                                      <p:cBhvr>
                                        <p:cTn id="22" dur="1000" fill="hold"/>
                                        <p:tgtEl>
                                          <p:spTgt spid="177"/>
                                        </p:tgtEl>
                                        <p:attrNameLst>
                                          <p:attrName>style.rotation</p:attrName>
                                        </p:attrNameLst>
                                      </p:cBhvr>
                                      <p:tavLst>
                                        <p:tav tm="0">
                                          <p:val>
                                            <p:fltVal val="90"/>
                                          </p:val>
                                        </p:tav>
                                        <p:tav tm="100000">
                                          <p:val>
                                            <p:fltVal val="0"/>
                                          </p:val>
                                        </p:tav>
                                      </p:tavLst>
                                    </p:anim>
                                    <p:animEffect transition="in" filter="fade">
                                      <p:cBhvr>
                                        <p:cTn id="23" dur="1000"/>
                                        <p:tgtEl>
                                          <p:spTgt spid="177"/>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02"/>
                                        </p:tgtEl>
                                        <p:attrNameLst>
                                          <p:attrName>style.visibility</p:attrName>
                                        </p:attrNameLst>
                                      </p:cBhvr>
                                      <p:to>
                                        <p:strVal val="visible"/>
                                      </p:to>
                                    </p:set>
                                    <p:animEffect transition="in" filter="fade">
                                      <p:cBhvr>
                                        <p:cTn id="27" dur="500"/>
                                        <p:tgtEl>
                                          <p:spTgt spid="202"/>
                                        </p:tgtEl>
                                      </p:cBhvr>
                                    </p:animEffect>
                                  </p:childTnLst>
                                </p:cTn>
                              </p:par>
                              <p:par>
                                <p:cTn id="28" presetID="31" presetClass="entr" presetSubtype="0" fill="hold" nodeType="withEffect">
                                  <p:stCondLst>
                                    <p:cond delay="500"/>
                                  </p:stCondLst>
                                  <p:childTnLst>
                                    <p:set>
                                      <p:cBhvr>
                                        <p:cTn id="29" dur="1" fill="hold">
                                          <p:stCondLst>
                                            <p:cond delay="0"/>
                                          </p:stCondLst>
                                        </p:cTn>
                                        <p:tgtEl>
                                          <p:spTgt spid="183"/>
                                        </p:tgtEl>
                                        <p:attrNameLst>
                                          <p:attrName>style.visibility</p:attrName>
                                        </p:attrNameLst>
                                      </p:cBhvr>
                                      <p:to>
                                        <p:strVal val="visible"/>
                                      </p:to>
                                    </p:set>
                                    <p:anim calcmode="lin" valueType="num">
                                      <p:cBhvr>
                                        <p:cTn id="30" dur="1000" fill="hold"/>
                                        <p:tgtEl>
                                          <p:spTgt spid="183"/>
                                        </p:tgtEl>
                                        <p:attrNameLst>
                                          <p:attrName>ppt_w</p:attrName>
                                        </p:attrNameLst>
                                      </p:cBhvr>
                                      <p:tavLst>
                                        <p:tav tm="0">
                                          <p:val>
                                            <p:fltVal val="0"/>
                                          </p:val>
                                        </p:tav>
                                        <p:tav tm="100000">
                                          <p:val>
                                            <p:strVal val="#ppt_w"/>
                                          </p:val>
                                        </p:tav>
                                      </p:tavLst>
                                    </p:anim>
                                    <p:anim calcmode="lin" valueType="num">
                                      <p:cBhvr>
                                        <p:cTn id="31" dur="1000" fill="hold"/>
                                        <p:tgtEl>
                                          <p:spTgt spid="183"/>
                                        </p:tgtEl>
                                        <p:attrNameLst>
                                          <p:attrName>ppt_h</p:attrName>
                                        </p:attrNameLst>
                                      </p:cBhvr>
                                      <p:tavLst>
                                        <p:tav tm="0">
                                          <p:val>
                                            <p:fltVal val="0"/>
                                          </p:val>
                                        </p:tav>
                                        <p:tav tm="100000">
                                          <p:val>
                                            <p:strVal val="#ppt_h"/>
                                          </p:val>
                                        </p:tav>
                                      </p:tavLst>
                                    </p:anim>
                                    <p:anim calcmode="lin" valueType="num">
                                      <p:cBhvr>
                                        <p:cTn id="32" dur="1000" fill="hold"/>
                                        <p:tgtEl>
                                          <p:spTgt spid="183"/>
                                        </p:tgtEl>
                                        <p:attrNameLst>
                                          <p:attrName>style.rotation</p:attrName>
                                        </p:attrNameLst>
                                      </p:cBhvr>
                                      <p:tavLst>
                                        <p:tav tm="0">
                                          <p:val>
                                            <p:fltVal val="90"/>
                                          </p:val>
                                        </p:tav>
                                        <p:tav tm="100000">
                                          <p:val>
                                            <p:fltVal val="0"/>
                                          </p:val>
                                        </p:tav>
                                      </p:tavLst>
                                    </p:anim>
                                    <p:animEffect transition="in" filter="fade">
                                      <p:cBhvr>
                                        <p:cTn id="33" dur="1000"/>
                                        <p:tgtEl>
                                          <p:spTgt spid="183"/>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205"/>
                                        </p:tgtEl>
                                        <p:attrNameLst>
                                          <p:attrName>style.visibility</p:attrName>
                                        </p:attrNameLst>
                                      </p:cBhvr>
                                      <p:to>
                                        <p:strVal val="visible"/>
                                      </p:to>
                                    </p:set>
                                    <p:animEffect transition="in" filter="fade">
                                      <p:cBhvr>
                                        <p:cTn id="37" dur="500"/>
                                        <p:tgtEl>
                                          <p:spTgt spid="205"/>
                                        </p:tgtEl>
                                      </p:cBhvr>
                                    </p:animEffect>
                                  </p:childTnLst>
                                </p:cTn>
                              </p:par>
                              <p:par>
                                <p:cTn id="38" presetID="31" presetClass="entr" presetSubtype="0" fill="hold" nodeType="withEffect">
                                  <p:stCondLst>
                                    <p:cond delay="500"/>
                                  </p:stCondLst>
                                  <p:childTnLst>
                                    <p:set>
                                      <p:cBhvr>
                                        <p:cTn id="39" dur="1" fill="hold">
                                          <p:stCondLst>
                                            <p:cond delay="0"/>
                                          </p:stCondLst>
                                        </p:cTn>
                                        <p:tgtEl>
                                          <p:spTgt spid="189"/>
                                        </p:tgtEl>
                                        <p:attrNameLst>
                                          <p:attrName>style.visibility</p:attrName>
                                        </p:attrNameLst>
                                      </p:cBhvr>
                                      <p:to>
                                        <p:strVal val="visible"/>
                                      </p:to>
                                    </p:set>
                                    <p:anim calcmode="lin" valueType="num">
                                      <p:cBhvr>
                                        <p:cTn id="40" dur="1000" fill="hold"/>
                                        <p:tgtEl>
                                          <p:spTgt spid="189"/>
                                        </p:tgtEl>
                                        <p:attrNameLst>
                                          <p:attrName>ppt_w</p:attrName>
                                        </p:attrNameLst>
                                      </p:cBhvr>
                                      <p:tavLst>
                                        <p:tav tm="0">
                                          <p:val>
                                            <p:fltVal val="0"/>
                                          </p:val>
                                        </p:tav>
                                        <p:tav tm="100000">
                                          <p:val>
                                            <p:strVal val="#ppt_w"/>
                                          </p:val>
                                        </p:tav>
                                      </p:tavLst>
                                    </p:anim>
                                    <p:anim calcmode="lin" valueType="num">
                                      <p:cBhvr>
                                        <p:cTn id="41" dur="1000" fill="hold"/>
                                        <p:tgtEl>
                                          <p:spTgt spid="189"/>
                                        </p:tgtEl>
                                        <p:attrNameLst>
                                          <p:attrName>ppt_h</p:attrName>
                                        </p:attrNameLst>
                                      </p:cBhvr>
                                      <p:tavLst>
                                        <p:tav tm="0">
                                          <p:val>
                                            <p:fltVal val="0"/>
                                          </p:val>
                                        </p:tav>
                                        <p:tav tm="100000">
                                          <p:val>
                                            <p:strVal val="#ppt_h"/>
                                          </p:val>
                                        </p:tav>
                                      </p:tavLst>
                                    </p:anim>
                                    <p:anim calcmode="lin" valueType="num">
                                      <p:cBhvr>
                                        <p:cTn id="42" dur="1000" fill="hold"/>
                                        <p:tgtEl>
                                          <p:spTgt spid="189"/>
                                        </p:tgtEl>
                                        <p:attrNameLst>
                                          <p:attrName>style.rotation</p:attrName>
                                        </p:attrNameLst>
                                      </p:cBhvr>
                                      <p:tavLst>
                                        <p:tav tm="0">
                                          <p:val>
                                            <p:fltVal val="90"/>
                                          </p:val>
                                        </p:tav>
                                        <p:tav tm="100000">
                                          <p:val>
                                            <p:fltVal val="0"/>
                                          </p:val>
                                        </p:tav>
                                      </p:tavLst>
                                    </p:anim>
                                    <p:animEffect transition="in" filter="fade">
                                      <p:cBhvr>
                                        <p:cTn id="43" dur="1000"/>
                                        <p:tgtEl>
                                          <p:spTgt spid="189"/>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208"/>
                                        </p:tgtEl>
                                        <p:attrNameLst>
                                          <p:attrName>style.visibility</p:attrName>
                                        </p:attrNameLst>
                                      </p:cBhvr>
                                      <p:to>
                                        <p:strVal val="visible"/>
                                      </p:to>
                                    </p:set>
                                    <p:animEffect transition="in" filter="fade">
                                      <p:cBhvr>
                                        <p:cTn id="47" dur="500"/>
                                        <p:tgtEl>
                                          <p:spTgt spid="20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700"/>
                                        <p:tgtEl>
                                          <p:spTgt spid="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700"/>
                                        <p:tgtEl>
                                          <p:spTgt spid="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700"/>
                                        <p:tgtEl>
                                          <p:spTgt spid="8"/>
                                        </p:tgtEl>
                                      </p:cBhvr>
                                    </p:animEffect>
                                  </p:childTnLst>
                                </p:cTn>
                              </p:par>
                            </p:childTnLst>
                          </p:cTn>
                        </p:par>
                        <p:par>
                          <p:cTn id="57" fill="hold">
                            <p:stCondLst>
                              <p:cond delay="3000"/>
                            </p:stCondLst>
                            <p:childTnLst>
                              <p:par>
                                <p:cTn id="58" presetID="2" presetClass="entr" presetSubtype="8"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 calcmode="lin" valueType="num">
                                      <p:cBhvr additive="base">
                                        <p:cTn id="60" dur="500" fill="hold"/>
                                        <p:tgtEl>
                                          <p:spTgt spid="63"/>
                                        </p:tgtEl>
                                        <p:attrNameLst>
                                          <p:attrName>ppt_x</p:attrName>
                                        </p:attrNameLst>
                                      </p:cBhvr>
                                      <p:tavLst>
                                        <p:tav tm="0">
                                          <p:val>
                                            <p:strVal val="0-#ppt_w/2"/>
                                          </p:val>
                                        </p:tav>
                                        <p:tav tm="100000">
                                          <p:val>
                                            <p:strVal val="#ppt_x"/>
                                          </p:val>
                                        </p:tav>
                                      </p:tavLst>
                                    </p:anim>
                                    <p:anim calcmode="lin" valueType="num">
                                      <p:cBhvr additive="base">
                                        <p:cTn id="61" dur="500" fill="hold"/>
                                        <p:tgtEl>
                                          <p:spTgt spid="63"/>
                                        </p:tgtEl>
                                        <p:attrNameLst>
                                          <p:attrName>ppt_y</p:attrName>
                                        </p:attrNameLst>
                                      </p:cBhvr>
                                      <p:tavLst>
                                        <p:tav tm="0">
                                          <p:val>
                                            <p:strVal val="#ppt_y"/>
                                          </p:val>
                                        </p:tav>
                                        <p:tav tm="100000">
                                          <p:val>
                                            <p:strVal val="#ppt_y"/>
                                          </p:val>
                                        </p:tav>
                                      </p:tavLst>
                                    </p:anim>
                                  </p:childTnLst>
                                </p:cTn>
                              </p:par>
                            </p:childTnLst>
                          </p:cTn>
                        </p:par>
                        <p:par>
                          <p:cTn id="62" fill="hold">
                            <p:stCondLst>
                              <p:cond delay="3500"/>
                            </p:stCondLst>
                            <p:childTnLst>
                              <p:par>
                                <p:cTn id="63" presetID="2" presetClass="entr" presetSubtype="8" fill="hold" nodeType="afterEffect">
                                  <p:stCondLst>
                                    <p:cond delay="0"/>
                                  </p:stCondLst>
                                  <p:childTnLst>
                                    <p:set>
                                      <p:cBhvr>
                                        <p:cTn id="64" dur="1" fill="hold">
                                          <p:stCondLst>
                                            <p:cond delay="0"/>
                                          </p:stCondLst>
                                        </p:cTn>
                                        <p:tgtEl>
                                          <p:spTgt spid="68"/>
                                        </p:tgtEl>
                                        <p:attrNameLst>
                                          <p:attrName>style.visibility</p:attrName>
                                        </p:attrNameLst>
                                      </p:cBhvr>
                                      <p:to>
                                        <p:strVal val="visible"/>
                                      </p:to>
                                    </p:set>
                                    <p:anim calcmode="lin" valueType="num">
                                      <p:cBhvr additive="base">
                                        <p:cTn id="65" dur="500" fill="hold"/>
                                        <p:tgtEl>
                                          <p:spTgt spid="68"/>
                                        </p:tgtEl>
                                        <p:attrNameLst>
                                          <p:attrName>ppt_x</p:attrName>
                                        </p:attrNameLst>
                                      </p:cBhvr>
                                      <p:tavLst>
                                        <p:tav tm="0">
                                          <p:val>
                                            <p:strVal val="0-#ppt_w/2"/>
                                          </p:val>
                                        </p:tav>
                                        <p:tav tm="100000">
                                          <p:val>
                                            <p:strVal val="#ppt_x"/>
                                          </p:val>
                                        </p:tav>
                                      </p:tavLst>
                                    </p:anim>
                                    <p:anim calcmode="lin" valueType="num">
                                      <p:cBhvr additive="base">
                                        <p:cTn id="66" dur="500" fill="hold"/>
                                        <p:tgtEl>
                                          <p:spTgt spid="68"/>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 presetClass="entr" presetSubtype="8" fill="hold" nodeType="afterEffect">
                                  <p:stCondLst>
                                    <p:cond delay="0"/>
                                  </p:stCondLst>
                                  <p:childTnLst>
                                    <p:set>
                                      <p:cBhvr>
                                        <p:cTn id="69" dur="1" fill="hold">
                                          <p:stCondLst>
                                            <p:cond delay="0"/>
                                          </p:stCondLst>
                                        </p:cTn>
                                        <p:tgtEl>
                                          <p:spTgt spid="72"/>
                                        </p:tgtEl>
                                        <p:attrNameLst>
                                          <p:attrName>style.visibility</p:attrName>
                                        </p:attrNameLst>
                                      </p:cBhvr>
                                      <p:to>
                                        <p:strVal val="visible"/>
                                      </p:to>
                                    </p:set>
                                    <p:anim calcmode="lin" valueType="num">
                                      <p:cBhvr additive="base">
                                        <p:cTn id="70" dur="500" fill="hold"/>
                                        <p:tgtEl>
                                          <p:spTgt spid="72"/>
                                        </p:tgtEl>
                                        <p:attrNameLst>
                                          <p:attrName>ppt_x</p:attrName>
                                        </p:attrNameLst>
                                      </p:cBhvr>
                                      <p:tavLst>
                                        <p:tav tm="0">
                                          <p:val>
                                            <p:strVal val="0-#ppt_w/2"/>
                                          </p:val>
                                        </p:tav>
                                        <p:tav tm="100000">
                                          <p:val>
                                            <p:strVal val="#ppt_x"/>
                                          </p:val>
                                        </p:tav>
                                      </p:tavLst>
                                    </p:anim>
                                    <p:anim calcmode="lin" valueType="num">
                                      <p:cBhvr additive="base">
                                        <p:cTn id="71"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p:bldP spid="242" grpId="0"/>
      <p:bldP spid="2" grpId="0" bldLvl="0" animBg="1"/>
      <p:bldP spid="3" grpId="0" bldLvl="0" animBg="1"/>
      <p:bldP spid="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92"/>
          <p:cNvGrpSpPr/>
          <p:nvPr/>
        </p:nvGrpSpPr>
        <p:grpSpPr>
          <a:xfrm>
            <a:off x="903605" y="250190"/>
            <a:ext cx="1918335" cy="679450"/>
            <a:chOff x="903371" y="249943"/>
            <a:chExt cx="2831223" cy="679699"/>
          </a:xfrm>
        </p:grpSpPr>
        <p:sp>
          <p:nvSpPr>
            <p:cNvPr id="32" name="任意多边形 31"/>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38" name="任意多边形 37"/>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5" name="组合 10"/>
          <p:cNvGrpSpPr/>
          <p:nvPr/>
        </p:nvGrpSpPr>
        <p:grpSpPr>
          <a:xfrm>
            <a:off x="6769706" y="2206012"/>
            <a:ext cx="1200324" cy="1200324"/>
            <a:chOff x="6709236" y="1850758"/>
            <a:chExt cx="1200324" cy="1200324"/>
          </a:xfrm>
        </p:grpSpPr>
        <p:grpSp>
          <p:nvGrpSpPr>
            <p:cNvPr id="6" name="组合 11"/>
            <p:cNvGrpSpPr/>
            <p:nvPr/>
          </p:nvGrpSpPr>
          <p:grpSpPr>
            <a:xfrm>
              <a:off x="6709236" y="1850758"/>
              <a:ext cx="1200324" cy="1200324"/>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392111" y="760411"/>
                <a:ext cx="3825872" cy="3825872"/>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sp>
          <p:nvSpPr>
            <p:cNvPr id="13" name="TextBox 12"/>
            <p:cNvSpPr txBox="1"/>
            <p:nvPr/>
          </p:nvSpPr>
          <p:spPr>
            <a:xfrm>
              <a:off x="6898873" y="2297031"/>
              <a:ext cx="821055" cy="3987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000" kern="0" dirty="0" smtClean="0">
                  <a:solidFill>
                    <a:schemeClr val="accent3">
                      <a:lumMod val="50000"/>
                    </a:schemeClr>
                  </a:solidFill>
                  <a:latin typeface="方正兰亭细黑_GBK" panose="02000000000000000000" pitchFamily="2" charset="-122"/>
                  <a:ea typeface="方正兰亭细黑_GBK" panose="02000000000000000000" pitchFamily="2" charset="-122"/>
                </a:rPr>
                <a:t>信息教研组</a:t>
              </a:r>
              <a:endParaRPr lang="zh-CN" altLang="en-US" sz="1000" kern="0" dirty="0" smtClean="0">
                <a:solidFill>
                  <a:schemeClr val="accent3">
                    <a:lumMod val="50000"/>
                  </a:schemeClr>
                </a:solidFill>
                <a:latin typeface="方正兰亭细黑_GBK" panose="02000000000000000000" pitchFamily="2" charset="-122"/>
                <a:ea typeface="方正兰亭细黑_GBK" panose="02000000000000000000"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000" kern="0" dirty="0">
                  <a:solidFill>
                    <a:schemeClr val="accent3">
                      <a:lumMod val="50000"/>
                    </a:schemeClr>
                  </a:solidFill>
                  <a:latin typeface="方正兰亭细黑_GBK" panose="02000000000000000000" pitchFamily="2" charset="-122"/>
                  <a:ea typeface="方正兰亭细黑_GBK" panose="02000000000000000000" pitchFamily="2" charset="-122"/>
                </a:rPr>
                <a:t>周泰麒</a:t>
              </a:r>
              <a:endParaRPr lang="zh-CN" altLang="en-US" sz="1000" kern="0" dirty="0">
                <a:solidFill>
                  <a:schemeClr val="accent3">
                    <a:lumMod val="50000"/>
                  </a:schemeClr>
                </a:solidFill>
                <a:latin typeface="方正兰亭细黑_GBK" panose="02000000000000000000" pitchFamily="2" charset="-122"/>
                <a:ea typeface="方正兰亭细黑_GBK" panose="02000000000000000000" pitchFamily="2" charset="-122"/>
              </a:endParaRPr>
            </a:p>
          </p:txBody>
        </p:sp>
      </p:grpSp>
      <p:grpSp>
        <p:nvGrpSpPr>
          <p:cNvPr id="8" name="组合 15"/>
          <p:cNvGrpSpPr/>
          <p:nvPr/>
        </p:nvGrpSpPr>
        <p:grpSpPr>
          <a:xfrm>
            <a:off x="1285979" y="2191544"/>
            <a:ext cx="1200324" cy="1200324"/>
            <a:chOff x="1225509" y="1836290"/>
            <a:chExt cx="1200324" cy="1200324"/>
          </a:xfrm>
        </p:grpSpPr>
        <p:grpSp>
          <p:nvGrpSpPr>
            <p:cNvPr id="11" name="组合 16"/>
            <p:cNvGrpSpPr/>
            <p:nvPr/>
          </p:nvGrpSpPr>
          <p:grpSpPr>
            <a:xfrm>
              <a:off x="1225509" y="1836290"/>
              <a:ext cx="1200324" cy="1200324"/>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1" y="760411"/>
                <a:ext cx="3825872" cy="3825872"/>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sp>
          <p:nvSpPr>
            <p:cNvPr id="18" name="TextBox 17"/>
            <p:cNvSpPr txBox="1"/>
            <p:nvPr/>
          </p:nvSpPr>
          <p:spPr>
            <a:xfrm>
              <a:off x="1415146" y="2217290"/>
              <a:ext cx="821055" cy="7067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000" kern="0" dirty="0" smtClean="0">
                  <a:solidFill>
                    <a:schemeClr val="accent3">
                      <a:lumMod val="50000"/>
                    </a:schemeClr>
                  </a:solidFill>
                  <a:latin typeface="方正兰亭细黑_GBK" panose="02000000000000000000" pitchFamily="2" charset="-122"/>
                  <a:ea typeface="方正兰亭细黑_GBK" panose="02000000000000000000" pitchFamily="2" charset="-122"/>
                </a:rPr>
                <a:t>历史教研组</a:t>
              </a:r>
              <a:endParaRPr lang="zh-CN" altLang="en-US" sz="1000" kern="0" dirty="0" smtClean="0">
                <a:solidFill>
                  <a:schemeClr val="accent3">
                    <a:lumMod val="50000"/>
                  </a:schemeClr>
                </a:solidFill>
                <a:latin typeface="方正兰亭细黑_GBK" panose="02000000000000000000" pitchFamily="2" charset="-122"/>
                <a:ea typeface="方正兰亭细黑_GBK" panose="02000000000000000000"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000" kern="0" dirty="0">
                  <a:solidFill>
                    <a:schemeClr val="accent3">
                      <a:lumMod val="50000"/>
                    </a:schemeClr>
                  </a:solidFill>
                  <a:latin typeface="方正兰亭细黑_GBK" panose="02000000000000000000" pitchFamily="2" charset="-122"/>
                  <a:ea typeface="方正兰亭细黑_GBK" panose="02000000000000000000" pitchFamily="2" charset="-122"/>
                </a:rPr>
                <a:t>陈小军</a:t>
              </a:r>
              <a:endParaRPr lang="zh-CN" altLang="en-US" sz="1000" kern="0" dirty="0">
                <a:solidFill>
                  <a:schemeClr val="accent3">
                    <a:lumMod val="50000"/>
                  </a:schemeClr>
                </a:solidFill>
                <a:latin typeface="方正兰亭细黑_GBK" panose="02000000000000000000" pitchFamily="2" charset="-122"/>
                <a:ea typeface="方正兰亭细黑_GBK" panose="02000000000000000000"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000" kern="0" dirty="0">
                  <a:solidFill>
                    <a:schemeClr val="accent3">
                      <a:lumMod val="50000"/>
                    </a:schemeClr>
                  </a:solidFill>
                  <a:latin typeface="方正兰亭细黑_GBK" panose="02000000000000000000" pitchFamily="2" charset="-122"/>
                  <a:ea typeface="方正兰亭细黑_GBK" panose="02000000000000000000" pitchFamily="2" charset="-122"/>
                </a:rPr>
                <a:t>崔恒祥</a:t>
              </a:r>
              <a:endParaRPr lang="zh-CN" altLang="en-US" sz="1000" kern="0" dirty="0">
                <a:solidFill>
                  <a:schemeClr val="accent3">
                    <a:lumMod val="50000"/>
                  </a:schemeClr>
                </a:solidFill>
                <a:latin typeface="方正兰亭细黑_GBK" panose="02000000000000000000" pitchFamily="2" charset="-122"/>
                <a:ea typeface="方正兰亭细黑_GBK" panose="02000000000000000000"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000" kern="0" dirty="0">
                  <a:solidFill>
                    <a:schemeClr val="accent3">
                      <a:lumMod val="50000"/>
                    </a:schemeClr>
                  </a:solidFill>
                  <a:latin typeface="方正兰亭细黑_GBK" panose="02000000000000000000" pitchFamily="2" charset="-122"/>
                  <a:ea typeface="方正兰亭细黑_GBK" panose="02000000000000000000" pitchFamily="2" charset="-122"/>
                </a:rPr>
                <a:t>张芬芳</a:t>
              </a:r>
              <a:endParaRPr lang="zh-CN" altLang="en-US" sz="1000" kern="0" dirty="0">
                <a:solidFill>
                  <a:schemeClr val="accent3">
                    <a:lumMod val="50000"/>
                  </a:schemeClr>
                </a:solidFill>
                <a:latin typeface="方正兰亭细黑_GBK" panose="02000000000000000000" pitchFamily="2" charset="-122"/>
                <a:ea typeface="方正兰亭细黑_GBK" panose="02000000000000000000" pitchFamily="2" charset="-122"/>
              </a:endParaRPr>
            </a:p>
          </p:txBody>
        </p:sp>
      </p:grpSp>
      <p:grpSp>
        <p:nvGrpSpPr>
          <p:cNvPr id="12" name="组合 20"/>
          <p:cNvGrpSpPr/>
          <p:nvPr/>
        </p:nvGrpSpPr>
        <p:grpSpPr>
          <a:xfrm>
            <a:off x="5311016" y="1589930"/>
            <a:ext cx="1668414" cy="1668414"/>
            <a:chOff x="5234214" y="2053320"/>
            <a:chExt cx="1668414" cy="1668414"/>
          </a:xfrm>
        </p:grpSpPr>
        <p:grpSp>
          <p:nvGrpSpPr>
            <p:cNvPr id="16" name="组合 21"/>
            <p:cNvGrpSpPr/>
            <p:nvPr/>
          </p:nvGrpSpPr>
          <p:grpSpPr>
            <a:xfrm>
              <a:off x="5234214" y="2053320"/>
              <a:ext cx="1668414" cy="1668414"/>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sp>
          <p:nvSpPr>
            <p:cNvPr id="23" name="TextBox 22"/>
            <p:cNvSpPr txBox="1"/>
            <p:nvPr/>
          </p:nvSpPr>
          <p:spPr>
            <a:xfrm>
              <a:off x="5497556" y="2687472"/>
              <a:ext cx="1141730" cy="55308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500" kern="0" dirty="0" smtClean="0">
                  <a:solidFill>
                    <a:schemeClr val="accent3">
                      <a:lumMod val="50000"/>
                    </a:schemeClr>
                  </a:solidFill>
                  <a:latin typeface="方正兰亭细黑_GBK" panose="02000000000000000000" pitchFamily="2" charset="-122"/>
                  <a:ea typeface="方正兰亭细黑_GBK" panose="02000000000000000000" pitchFamily="2" charset="-122"/>
                </a:rPr>
                <a:t>英语教研组</a:t>
              </a:r>
              <a:endParaRPr lang="zh-CN" altLang="en-US" sz="1500" kern="0" dirty="0" smtClean="0">
                <a:solidFill>
                  <a:schemeClr val="accent3">
                    <a:lumMod val="50000"/>
                  </a:schemeClr>
                </a:solidFill>
                <a:latin typeface="方正兰亭细黑_GBK" panose="02000000000000000000" pitchFamily="2" charset="-122"/>
                <a:ea typeface="方正兰亭细黑_GBK" panose="02000000000000000000"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500" kern="0" dirty="0">
                  <a:solidFill>
                    <a:schemeClr val="accent3">
                      <a:lumMod val="50000"/>
                    </a:schemeClr>
                  </a:solidFill>
                  <a:latin typeface="方正兰亭细黑_GBK" panose="02000000000000000000" pitchFamily="2" charset="-122"/>
                  <a:ea typeface="方正兰亭细黑_GBK" panose="02000000000000000000" pitchFamily="2" charset="-122"/>
                </a:rPr>
                <a:t>辛群英</a:t>
              </a:r>
              <a:endParaRPr lang="zh-CN" altLang="en-US" sz="1500" kern="0" dirty="0">
                <a:solidFill>
                  <a:schemeClr val="accent3">
                    <a:lumMod val="50000"/>
                  </a:schemeClr>
                </a:solidFill>
                <a:latin typeface="方正兰亭细黑_GBK" panose="02000000000000000000" pitchFamily="2" charset="-122"/>
                <a:ea typeface="方正兰亭细黑_GBK" panose="02000000000000000000" pitchFamily="2" charset="-122"/>
              </a:endParaRPr>
            </a:p>
          </p:txBody>
        </p:sp>
      </p:grpSp>
      <p:grpSp>
        <p:nvGrpSpPr>
          <p:cNvPr id="17" name="组合 25"/>
          <p:cNvGrpSpPr/>
          <p:nvPr/>
        </p:nvGrpSpPr>
        <p:grpSpPr>
          <a:xfrm>
            <a:off x="2275129" y="1583181"/>
            <a:ext cx="1668414" cy="1668414"/>
            <a:chOff x="2198327" y="2046571"/>
            <a:chExt cx="1668414" cy="1668414"/>
          </a:xfrm>
        </p:grpSpPr>
        <p:grpSp>
          <p:nvGrpSpPr>
            <p:cNvPr id="21" name="组合 26"/>
            <p:cNvGrpSpPr/>
            <p:nvPr/>
          </p:nvGrpSpPr>
          <p:grpSpPr>
            <a:xfrm>
              <a:off x="2198327" y="2046571"/>
              <a:ext cx="1668414" cy="1668414"/>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30" name="椭圆 2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sp>
          <p:nvSpPr>
            <p:cNvPr id="28" name="TextBox 27"/>
            <p:cNvSpPr txBox="1"/>
            <p:nvPr/>
          </p:nvSpPr>
          <p:spPr>
            <a:xfrm>
              <a:off x="2461670" y="2598290"/>
              <a:ext cx="1141730" cy="7835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sz="1500" kern="0" dirty="0" smtClean="0">
                  <a:solidFill>
                    <a:schemeClr val="accent3">
                      <a:lumMod val="50000"/>
                    </a:schemeClr>
                  </a:solidFill>
                  <a:latin typeface="方正兰亭细黑_GBK" panose="02000000000000000000" pitchFamily="2" charset="-122"/>
                  <a:ea typeface="方正兰亭细黑_GBK" panose="02000000000000000000" pitchFamily="2" charset="-122"/>
                </a:rPr>
                <a:t>语文教研组</a:t>
              </a:r>
              <a:endParaRPr lang="zh-CN" sz="1500" kern="0" dirty="0" smtClean="0">
                <a:solidFill>
                  <a:schemeClr val="accent3">
                    <a:lumMod val="50000"/>
                  </a:schemeClr>
                </a:solidFill>
                <a:latin typeface="方正兰亭细黑_GBK" panose="02000000000000000000" pitchFamily="2" charset="-122"/>
                <a:ea typeface="方正兰亭细黑_GBK" panose="02000000000000000000"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lang="zh-CN" sz="1500" kern="0" dirty="0">
                  <a:solidFill>
                    <a:schemeClr val="accent3">
                      <a:lumMod val="50000"/>
                    </a:schemeClr>
                  </a:solidFill>
                  <a:latin typeface="方正兰亭细黑_GBK" panose="02000000000000000000" pitchFamily="2" charset="-122"/>
                  <a:ea typeface="方正兰亭细黑_GBK" panose="02000000000000000000" pitchFamily="2" charset="-122"/>
                </a:rPr>
                <a:t>宋建州</a:t>
              </a:r>
              <a:endParaRPr lang="zh-CN" sz="1500" kern="0" dirty="0">
                <a:solidFill>
                  <a:schemeClr val="accent3">
                    <a:lumMod val="50000"/>
                  </a:schemeClr>
                </a:solidFill>
                <a:latin typeface="方正兰亭细黑_GBK" panose="02000000000000000000" pitchFamily="2" charset="-122"/>
                <a:ea typeface="方正兰亭细黑_GBK" panose="02000000000000000000"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lang="zh-CN" sz="1500" kern="0" dirty="0">
                  <a:solidFill>
                    <a:schemeClr val="accent3">
                      <a:lumMod val="50000"/>
                    </a:schemeClr>
                  </a:solidFill>
                  <a:latin typeface="方正兰亭细黑_GBK" panose="02000000000000000000" pitchFamily="2" charset="-122"/>
                  <a:ea typeface="方正兰亭细黑_GBK" panose="02000000000000000000" pitchFamily="2" charset="-122"/>
                </a:rPr>
                <a:t>潘瑾</a:t>
              </a:r>
              <a:endParaRPr lang="zh-CN" sz="1500" kern="0" dirty="0">
                <a:solidFill>
                  <a:schemeClr val="accent3">
                    <a:lumMod val="50000"/>
                  </a:schemeClr>
                </a:solidFill>
                <a:latin typeface="方正兰亭细黑_GBK" panose="02000000000000000000" pitchFamily="2" charset="-122"/>
                <a:ea typeface="方正兰亭细黑_GBK" panose="02000000000000000000" pitchFamily="2" charset="-122"/>
              </a:endParaRPr>
            </a:p>
          </p:txBody>
        </p:sp>
      </p:grpSp>
      <p:grpSp>
        <p:nvGrpSpPr>
          <p:cNvPr id="22" name="组合 30"/>
          <p:cNvGrpSpPr/>
          <p:nvPr/>
        </p:nvGrpSpPr>
        <p:grpSpPr>
          <a:xfrm>
            <a:off x="3541918" y="924840"/>
            <a:ext cx="2181104" cy="2181104"/>
            <a:chOff x="3481448" y="2338049"/>
            <a:chExt cx="2181104" cy="2181104"/>
          </a:xfrm>
        </p:grpSpPr>
        <p:grpSp>
          <p:nvGrpSpPr>
            <p:cNvPr id="26" name="组合 31"/>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sp>
          <p:nvSpPr>
            <p:cNvPr id="33" name="TextBox 32"/>
            <p:cNvSpPr txBox="1"/>
            <p:nvPr/>
          </p:nvSpPr>
          <p:spPr>
            <a:xfrm>
              <a:off x="3837940" y="2951725"/>
              <a:ext cx="1459230" cy="95313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smtClean="0">
                  <a:ln>
                    <a:noFill/>
                  </a:ln>
                  <a:solidFill>
                    <a:schemeClr val="accent3">
                      <a:lumMod val="50000"/>
                    </a:schemeClr>
                  </a:solidFill>
                  <a:effectLst/>
                  <a:uLnTx/>
                  <a:uFillTx/>
                  <a:latin typeface="方正兰亭细黑_GBK" panose="02000000000000000000" pitchFamily="2" charset="-122"/>
                  <a:ea typeface="方正兰亭细黑_GBK" panose="02000000000000000000" pitchFamily="2" charset="-122"/>
                </a:rPr>
                <a:t>学校主课题</a:t>
              </a:r>
              <a:endParaRPr kumimoji="0" lang="zh-CN" altLang="en-US" sz="2000" i="0" u="none" strike="noStrike" kern="0" cap="none" spc="0" normalizeH="0" baseline="0" noProof="0" dirty="0" smtClean="0">
                <a:ln>
                  <a:noFill/>
                </a:ln>
                <a:solidFill>
                  <a:schemeClr val="accent3">
                    <a:lumMod val="50000"/>
                  </a:schemeClr>
                </a:solidFill>
                <a:effectLst/>
                <a:uLnTx/>
                <a:uFillTx/>
                <a:latin typeface="方正兰亭细黑_GBK" panose="02000000000000000000" pitchFamily="2" charset="-122"/>
                <a:ea typeface="方正兰亭细黑_GBK" panose="02000000000000000000" pitchFamily="2"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i="0" u="none" strike="noStrike" kern="0" cap="none" spc="0" normalizeH="0" baseline="0" noProof="0" dirty="0">
                  <a:ln>
                    <a:noFill/>
                  </a:ln>
                  <a:solidFill>
                    <a:schemeClr val="accent3">
                      <a:lumMod val="50000"/>
                    </a:schemeClr>
                  </a:solidFill>
                  <a:effectLst/>
                  <a:uLnTx/>
                  <a:uFillTx/>
                  <a:latin typeface="方正兰亭细黑_GBK" panose="02000000000000000000" pitchFamily="2" charset="-122"/>
                  <a:ea typeface="方正兰亭细黑_GBK" panose="02000000000000000000" pitchFamily="2" charset="-122"/>
                </a:rPr>
                <a:t>数据驱动高质量</a:t>
              </a:r>
              <a:endParaRPr kumimoji="0" lang="zh-CN" altLang="en-US" sz="1200" i="0" u="none" strike="noStrike" kern="0" cap="none" spc="0" normalizeH="0" baseline="0" noProof="0" dirty="0">
                <a:ln>
                  <a:noFill/>
                </a:ln>
                <a:solidFill>
                  <a:schemeClr val="accent3">
                    <a:lumMod val="50000"/>
                  </a:schemeClr>
                </a:solidFill>
                <a:effectLst/>
                <a:uLnTx/>
                <a:uFillTx/>
                <a:latin typeface="方正兰亭细黑_GBK" panose="02000000000000000000" pitchFamily="2" charset="-122"/>
                <a:ea typeface="方正兰亭细黑_GBK" panose="02000000000000000000" pitchFamily="2"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i="0" u="none" strike="noStrike" kern="0" cap="none" spc="0" normalizeH="0" baseline="0" noProof="0" dirty="0">
                  <a:ln>
                    <a:noFill/>
                  </a:ln>
                  <a:solidFill>
                    <a:schemeClr val="accent3">
                      <a:lumMod val="50000"/>
                    </a:schemeClr>
                  </a:solidFill>
                  <a:effectLst/>
                  <a:uLnTx/>
                  <a:uFillTx/>
                  <a:latin typeface="方正兰亭细黑_GBK" panose="02000000000000000000" pitchFamily="2" charset="-122"/>
                  <a:ea typeface="方正兰亭细黑_GBK" panose="02000000000000000000" pitchFamily="2" charset="-122"/>
                </a:rPr>
                <a:t>发展的“发现教育”</a:t>
              </a:r>
              <a:endParaRPr kumimoji="0" lang="zh-CN" altLang="en-US" sz="1200" i="0" u="none" strike="noStrike" kern="0" cap="none" spc="0" normalizeH="0" baseline="0" noProof="0" dirty="0">
                <a:ln>
                  <a:noFill/>
                </a:ln>
                <a:solidFill>
                  <a:schemeClr val="accent3">
                    <a:lumMod val="50000"/>
                  </a:schemeClr>
                </a:solidFill>
                <a:effectLst/>
                <a:uLnTx/>
                <a:uFillTx/>
                <a:latin typeface="方正兰亭细黑_GBK" panose="02000000000000000000" pitchFamily="2" charset="-122"/>
                <a:ea typeface="方正兰亭细黑_GBK" panose="02000000000000000000" pitchFamily="2"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i="0" u="none" strike="noStrike" kern="0" cap="none" spc="0" normalizeH="0" baseline="0" noProof="0" dirty="0">
                  <a:ln>
                    <a:noFill/>
                  </a:ln>
                  <a:solidFill>
                    <a:schemeClr val="accent3">
                      <a:lumMod val="50000"/>
                    </a:schemeClr>
                  </a:solidFill>
                  <a:effectLst/>
                  <a:uLnTx/>
                  <a:uFillTx/>
                  <a:latin typeface="方正兰亭细黑_GBK" panose="02000000000000000000" pitchFamily="2" charset="-122"/>
                  <a:ea typeface="方正兰亭细黑_GBK" panose="02000000000000000000" pitchFamily="2" charset="-122"/>
                </a:rPr>
                <a:t>实践与创新</a:t>
              </a:r>
              <a:endParaRPr kumimoji="0" lang="zh-CN" altLang="en-US" sz="1200" i="0" u="none" strike="noStrike" kern="0" cap="none" spc="0" normalizeH="0" baseline="0" noProof="0" dirty="0">
                <a:ln>
                  <a:noFill/>
                </a:ln>
                <a:solidFill>
                  <a:schemeClr val="accent3">
                    <a:lumMod val="50000"/>
                  </a:schemeClr>
                </a:solidFill>
                <a:effectLst/>
                <a:uLnTx/>
                <a:uFillTx/>
                <a:latin typeface="方正兰亭细黑_GBK" panose="02000000000000000000" pitchFamily="2" charset="-122"/>
                <a:ea typeface="方正兰亭细黑_GBK" panose="02000000000000000000" pitchFamily="2" charset="-122"/>
              </a:endParaRPr>
            </a:p>
          </p:txBody>
        </p:sp>
      </p:grpSp>
      <p:sp>
        <p:nvSpPr>
          <p:cNvPr id="36" name="文本框 11"/>
          <p:cNvSpPr txBox="1">
            <a:spLocks noChangeArrowheads="1"/>
          </p:cNvSpPr>
          <p:nvPr/>
        </p:nvSpPr>
        <p:spPr bwMode="auto">
          <a:xfrm>
            <a:off x="838994" y="3936977"/>
            <a:ext cx="7359635" cy="78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fontAlgn="auto">
              <a:lnSpc>
                <a:spcPct val="130000"/>
              </a:lnSpc>
              <a:spcBef>
                <a:spcPts val="0"/>
              </a:spcBef>
              <a:spcAft>
                <a:spcPts val="0"/>
              </a:spcAft>
              <a:defRPr/>
            </a:pPr>
            <a:r>
              <a:rPr lang="en-US" altLang="zh-CN" sz="1200" b="0" dirty="0" smtClean="0">
                <a:solidFill>
                  <a:schemeClr val="bg1"/>
                </a:solidFill>
              </a:rPr>
              <a:t>        </a:t>
            </a:r>
            <a:r>
              <a:rPr lang="zh-CN" altLang="zh-CN" sz="1200" b="0" dirty="0" smtClean="0">
                <a:solidFill>
                  <a:schemeClr val="bg1"/>
                </a:solidFill>
              </a:rPr>
              <a:t>自课题立项以来，我们积极承担学校主课题开题的子课题，在原有课题方案的基础上，将研究内容分解、转化为子课题</a:t>
            </a:r>
            <a:r>
              <a:rPr lang="en-US" altLang="zh-CN" sz="1200" b="0" dirty="0" smtClean="0">
                <a:solidFill>
                  <a:schemeClr val="bg1"/>
                </a:solidFill>
              </a:rPr>
              <a:t>3</a:t>
            </a:r>
            <a:r>
              <a:rPr lang="zh-CN" altLang="zh-CN" sz="1200" b="0" dirty="0" smtClean="0">
                <a:solidFill>
                  <a:schemeClr val="bg1"/>
                </a:solidFill>
              </a:rPr>
              <a:t>项。这</a:t>
            </a:r>
            <a:r>
              <a:rPr lang="en-US" altLang="zh-CN" sz="1200" b="0" dirty="0" smtClean="0">
                <a:solidFill>
                  <a:schemeClr val="bg1"/>
                </a:solidFill>
              </a:rPr>
              <a:t> 3</a:t>
            </a:r>
            <a:r>
              <a:rPr lang="zh-CN" altLang="zh-CN" sz="1200" b="0" dirty="0" smtClean="0">
                <a:solidFill>
                  <a:schemeClr val="bg1"/>
                </a:solidFill>
              </a:rPr>
              <a:t>项子课题，均由本课题的核心成员担任子课题组的组长，在子组长的人员筛选上，充分考虑到该老师的专业水平，将教师专长和职能部门的两股力量结对融合起来，以便更好地推动课题研究。</a:t>
            </a:r>
            <a:endParaRPr lang="zh-CN" altLang="en-US" sz="1200" b="0" kern="0" dirty="0">
              <a:solidFill>
                <a:schemeClr val="bg1"/>
              </a:solidFill>
            </a:endParaRPr>
          </a:p>
        </p:txBody>
      </p:sp>
      <p:pic>
        <p:nvPicPr>
          <p:cNvPr id="37" name="Picture 2"/>
          <p:cNvPicPr>
            <a:picLocks noChangeAspect="1" noChangeArrowheads="1"/>
          </p:cNvPicPr>
          <p:nvPr/>
        </p:nvPicPr>
        <p:blipFill>
          <a:blip r:embed="rId1" cstate="print"/>
          <a:srcRect/>
          <a:stretch>
            <a:fillRect/>
          </a:stretch>
        </p:blipFill>
        <p:spPr bwMode="auto">
          <a:xfrm>
            <a:off x="8382794" y="134144"/>
            <a:ext cx="433887" cy="362744"/>
          </a:xfrm>
          <a:prstGeom prst="rect">
            <a:avLst/>
          </a:prstGeom>
          <a:noFill/>
          <a:ln w="9525">
            <a:noFill/>
            <a:miter lim="800000"/>
            <a:headEnd/>
            <a:tailEnd/>
          </a:ln>
        </p:spPr>
      </p:pic>
      <p:grpSp>
        <p:nvGrpSpPr>
          <p:cNvPr id="39" name="组合 95"/>
          <p:cNvGrpSpPr/>
          <p:nvPr/>
        </p:nvGrpSpPr>
        <p:grpSpPr>
          <a:xfrm rot="16200000">
            <a:off x="574523" y="158162"/>
            <a:ext cx="765103" cy="863262"/>
            <a:chOff x="8439634" y="3544648"/>
            <a:chExt cx="1611146" cy="1817848"/>
          </a:xfrm>
        </p:grpSpPr>
        <p:sp>
          <p:nvSpPr>
            <p:cNvPr id="4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4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42" name="TextBox 41"/>
          <p:cNvSpPr txBox="1"/>
          <p:nvPr/>
        </p:nvSpPr>
        <p:spPr>
          <a:xfrm>
            <a:off x="610394" y="438944"/>
            <a:ext cx="685800" cy="369332"/>
          </a:xfrm>
          <a:prstGeom prst="rect">
            <a:avLst/>
          </a:prstGeom>
          <a:noFill/>
        </p:spPr>
        <p:txBody>
          <a:bodyPr wrap="square" rtlCol="0">
            <a:spAutoFit/>
          </a:bodyPr>
          <a:lstStyle/>
          <a:p>
            <a:r>
              <a:rPr lang="zh-CN" altLang="en-US" dirty="0" smtClean="0"/>
              <a:t>（一）</a:t>
            </a:r>
            <a:endParaRPr lang="zh-CN" altLang="en-US" dirty="0"/>
          </a:p>
        </p:txBody>
      </p:sp>
      <p:sp>
        <p:nvSpPr>
          <p:cNvPr id="43" name="TextBox 42"/>
          <p:cNvSpPr txBox="1"/>
          <p:nvPr/>
        </p:nvSpPr>
        <p:spPr>
          <a:xfrm>
            <a:off x="1448594" y="438944"/>
            <a:ext cx="1752600" cy="369332"/>
          </a:xfrm>
          <a:prstGeom prst="rect">
            <a:avLst/>
          </a:prstGeom>
          <a:noFill/>
        </p:spPr>
        <p:txBody>
          <a:bodyPr wrap="square" rtlCol="0">
            <a:spAutoFit/>
          </a:bodyPr>
          <a:lstStyle/>
          <a:p>
            <a:pPr algn="l"/>
            <a:r>
              <a:rPr lang="zh-CN" altLang="en-US" dirty="0" smtClean="0"/>
              <a:t>组织架构</a:t>
            </a:r>
            <a:endParaRPr lang="zh-CN" altLang="en-US" dirty="0"/>
          </a:p>
        </p:txBody>
      </p:sp>
      <p:sp>
        <p:nvSpPr>
          <p:cNvPr id="2" name="文本框 1"/>
          <p:cNvSpPr txBox="1"/>
          <p:nvPr/>
        </p:nvSpPr>
        <p:spPr>
          <a:xfrm>
            <a:off x="3810635" y="293370"/>
            <a:ext cx="3770630" cy="645160"/>
          </a:xfrm>
          <a:prstGeom prst="rect">
            <a:avLst/>
          </a:prstGeom>
          <a:noFill/>
        </p:spPr>
        <p:txBody>
          <a:bodyPr wrap="square" rtlCol="0">
            <a:spAutoFit/>
          </a:bodyPr>
          <a:p>
            <a:r>
              <a:rPr lang="zh-CN" altLang="en-US">
                <a:solidFill>
                  <a:schemeClr val="bg1"/>
                </a:solidFill>
              </a:rPr>
              <a:t>基于发现教育的普通高中实施研究性学习课程调查研究</a:t>
            </a:r>
            <a:endParaRPr lang="zh-CN" altLang="en-US">
              <a:solidFill>
                <a:schemeClr val="bg1"/>
              </a:solidFill>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par>
                                <p:cTn id="31" presetID="22" presetClass="entr" presetSubtype="8"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p:cTn id="36" dur="500" fill="hold"/>
                                        <p:tgtEl>
                                          <p:spTgt spid="39"/>
                                        </p:tgtEl>
                                        <p:attrNameLst>
                                          <p:attrName>ppt_w</p:attrName>
                                        </p:attrNameLst>
                                      </p:cBhvr>
                                      <p:tavLst>
                                        <p:tav tm="0">
                                          <p:val>
                                            <p:fltVal val="0"/>
                                          </p:val>
                                        </p:tav>
                                        <p:tav tm="100000">
                                          <p:val>
                                            <p:strVal val="#ppt_w"/>
                                          </p:val>
                                        </p:tav>
                                      </p:tavLst>
                                    </p:anim>
                                    <p:anim calcmode="lin" valueType="num">
                                      <p:cBhvr>
                                        <p:cTn id="37" dur="500" fill="hold"/>
                                        <p:tgtEl>
                                          <p:spTgt spid="39"/>
                                        </p:tgtEl>
                                        <p:attrNameLst>
                                          <p:attrName>ppt_h</p:attrName>
                                        </p:attrNameLst>
                                      </p:cBhvr>
                                      <p:tavLst>
                                        <p:tav tm="0">
                                          <p:val>
                                            <p:fltVal val="0"/>
                                          </p:val>
                                        </p:tav>
                                        <p:tav tm="100000">
                                          <p:val>
                                            <p:strVal val="#ppt_h"/>
                                          </p:val>
                                        </p:tav>
                                      </p:tavLst>
                                    </p:anim>
                                    <p:animEffect transition="in" filter="fade">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sp>
        <p:nvSpPr>
          <p:cNvPr id="13" name="六边形 12"/>
          <p:cNvSpPr/>
          <p:nvPr/>
        </p:nvSpPr>
        <p:spPr>
          <a:xfrm>
            <a:off x="4724007" y="4325144"/>
            <a:ext cx="500908" cy="424285"/>
          </a:xfrm>
          <a:prstGeom prst="hexagon">
            <a:avLst/>
          </a:prstGeom>
          <a:solidFill>
            <a:srgbClr val="00B0F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a:off x="5866337" y="4514865"/>
            <a:ext cx="274777" cy="232745"/>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2701220" y="4515224"/>
            <a:ext cx="274777" cy="232745"/>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a:off x="2404886" y="4612547"/>
            <a:ext cx="137389" cy="11637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p:nvSpPr>
        <p:spPr>
          <a:xfrm>
            <a:off x="6324475" y="4519884"/>
            <a:ext cx="274777" cy="232745"/>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六边形 17"/>
          <p:cNvSpPr/>
          <p:nvPr/>
        </p:nvSpPr>
        <p:spPr>
          <a:xfrm>
            <a:off x="3211201" y="4491363"/>
            <a:ext cx="137389" cy="11637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nvSpPr>
        <p:spPr>
          <a:xfrm>
            <a:off x="6702235" y="4622770"/>
            <a:ext cx="137389" cy="11637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3999290" y="4543268"/>
            <a:ext cx="250454" cy="212143"/>
          </a:xfrm>
          <a:prstGeom prst="hexagon">
            <a:avLst/>
          </a:prstGeom>
          <a:solidFill>
            <a:srgbClr val="00B0F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六边形 20"/>
          <p:cNvSpPr/>
          <p:nvPr/>
        </p:nvSpPr>
        <p:spPr>
          <a:xfrm>
            <a:off x="6875938" y="4513583"/>
            <a:ext cx="274777" cy="232745"/>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六边形 21"/>
          <p:cNvSpPr/>
          <p:nvPr/>
        </p:nvSpPr>
        <p:spPr>
          <a:xfrm>
            <a:off x="4300513" y="4521638"/>
            <a:ext cx="274777" cy="232745"/>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六边形 22"/>
          <p:cNvSpPr/>
          <p:nvPr/>
        </p:nvSpPr>
        <p:spPr>
          <a:xfrm>
            <a:off x="7508699" y="4549758"/>
            <a:ext cx="137389" cy="11637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a:off x="6049698" y="4331080"/>
            <a:ext cx="274777" cy="232745"/>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六边形 24"/>
          <p:cNvSpPr/>
          <p:nvPr/>
        </p:nvSpPr>
        <p:spPr>
          <a:xfrm>
            <a:off x="2219316" y="4623054"/>
            <a:ext cx="137389" cy="11637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六边形 25"/>
          <p:cNvSpPr/>
          <p:nvPr/>
        </p:nvSpPr>
        <p:spPr>
          <a:xfrm>
            <a:off x="4655312" y="4346161"/>
            <a:ext cx="137389" cy="11637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六边形 26"/>
          <p:cNvSpPr/>
          <p:nvPr/>
        </p:nvSpPr>
        <p:spPr>
          <a:xfrm>
            <a:off x="3354988" y="4466271"/>
            <a:ext cx="322151" cy="272872"/>
          </a:xfrm>
          <a:prstGeom prst="hexagon">
            <a:avLst/>
          </a:prstGeom>
          <a:solidFill>
            <a:srgbClr val="00B0F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六边形 27"/>
          <p:cNvSpPr/>
          <p:nvPr/>
        </p:nvSpPr>
        <p:spPr>
          <a:xfrm>
            <a:off x="5224915" y="4511761"/>
            <a:ext cx="274777" cy="232745"/>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六边形 28"/>
          <p:cNvSpPr/>
          <p:nvPr/>
        </p:nvSpPr>
        <p:spPr>
          <a:xfrm>
            <a:off x="1355824" y="4515094"/>
            <a:ext cx="274777" cy="232745"/>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六边形 29"/>
          <p:cNvSpPr/>
          <p:nvPr/>
        </p:nvSpPr>
        <p:spPr>
          <a:xfrm>
            <a:off x="1070614" y="4625310"/>
            <a:ext cx="137389" cy="11637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p:nvSpPr>
        <p:spPr>
          <a:xfrm>
            <a:off x="2921306" y="4331823"/>
            <a:ext cx="274777" cy="232745"/>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六边形 31"/>
          <p:cNvSpPr/>
          <p:nvPr/>
        </p:nvSpPr>
        <p:spPr>
          <a:xfrm>
            <a:off x="1839601" y="4547141"/>
            <a:ext cx="137389" cy="11637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六边形 32"/>
          <p:cNvSpPr/>
          <p:nvPr/>
        </p:nvSpPr>
        <p:spPr>
          <a:xfrm>
            <a:off x="6342447" y="4353356"/>
            <a:ext cx="137389" cy="11637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六边形 33"/>
          <p:cNvSpPr/>
          <p:nvPr/>
        </p:nvSpPr>
        <p:spPr>
          <a:xfrm>
            <a:off x="7879417" y="4505800"/>
            <a:ext cx="274777" cy="232745"/>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a:spLocks noChangeArrowheads="1"/>
          </p:cNvSpPr>
          <p:nvPr/>
        </p:nvSpPr>
        <p:spPr bwMode="auto">
          <a:xfrm>
            <a:off x="3963194" y="1200944"/>
            <a:ext cx="1277844" cy="39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dirty="0" smtClean="0">
                <a:solidFill>
                  <a:srgbClr val="FFC000"/>
                </a:solidFill>
              </a:rPr>
              <a:t>理论学习</a:t>
            </a:r>
            <a:endParaRPr lang="zh-CN" altLang="en-US" sz="2000" dirty="0">
              <a:solidFill>
                <a:srgbClr val="FFC000"/>
              </a:solidFill>
            </a:endParaRPr>
          </a:p>
        </p:txBody>
      </p:sp>
      <p:grpSp>
        <p:nvGrpSpPr>
          <p:cNvPr id="4" name="组合 35"/>
          <p:cNvGrpSpPr/>
          <p:nvPr/>
        </p:nvGrpSpPr>
        <p:grpSpPr>
          <a:xfrm>
            <a:off x="1732987" y="1572178"/>
            <a:ext cx="5935356" cy="2002882"/>
            <a:chOff x="1732987" y="1572178"/>
            <a:chExt cx="5935356" cy="2002882"/>
          </a:xfrm>
        </p:grpSpPr>
        <p:grpSp>
          <p:nvGrpSpPr>
            <p:cNvPr id="5" name="组合 36"/>
            <p:cNvGrpSpPr/>
            <p:nvPr/>
          </p:nvGrpSpPr>
          <p:grpSpPr>
            <a:xfrm>
              <a:off x="1732987" y="1572178"/>
              <a:ext cx="3034931" cy="965501"/>
              <a:chOff x="1732987" y="1572178"/>
              <a:chExt cx="3034931" cy="965501"/>
            </a:xfrm>
          </p:grpSpPr>
          <p:sp>
            <p:nvSpPr>
              <p:cNvPr id="53" name="Oval 12"/>
              <p:cNvSpPr/>
              <p:nvPr/>
            </p:nvSpPr>
            <p:spPr>
              <a:xfrm>
                <a:off x="2195736" y="1616224"/>
                <a:ext cx="72008" cy="72008"/>
              </a:xfrm>
              <a:prstGeom prst="ellipse">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4" name="Arc 17"/>
              <p:cNvSpPr/>
              <p:nvPr/>
            </p:nvSpPr>
            <p:spPr>
              <a:xfrm rot="152113" flipH="1">
                <a:off x="1732987" y="1572178"/>
                <a:ext cx="3034931" cy="965501"/>
              </a:xfrm>
              <a:prstGeom prst="arc">
                <a:avLst>
                  <a:gd name="adj1" fmla="val 12596661"/>
                  <a:gd name="adj2" fmla="val 20489397"/>
                </a:avLst>
              </a:prstGeom>
              <a:noFill/>
              <a:ln w="12700" cap="flat" cmpd="sng" algn="ctr">
                <a:solidFill>
                  <a:srgbClr val="FFC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6" name="组合 37"/>
            <p:cNvGrpSpPr/>
            <p:nvPr/>
          </p:nvGrpSpPr>
          <p:grpSpPr>
            <a:xfrm>
              <a:off x="2648544" y="1696268"/>
              <a:ext cx="1844553" cy="965501"/>
              <a:chOff x="2648544" y="1696268"/>
              <a:chExt cx="1844553" cy="965501"/>
            </a:xfrm>
          </p:grpSpPr>
          <p:sp>
            <p:nvSpPr>
              <p:cNvPr id="51" name="Oval 70"/>
              <p:cNvSpPr/>
              <p:nvPr/>
            </p:nvSpPr>
            <p:spPr>
              <a:xfrm>
                <a:off x="2648544" y="2264296"/>
                <a:ext cx="72008" cy="72008"/>
              </a:xfrm>
              <a:prstGeom prst="ellipse">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2" name="Arc 75"/>
              <p:cNvSpPr/>
              <p:nvPr/>
            </p:nvSpPr>
            <p:spPr>
              <a:xfrm rot="20899889" flipH="1">
                <a:off x="2680044" y="1696268"/>
                <a:ext cx="1813053" cy="965501"/>
              </a:xfrm>
              <a:prstGeom prst="arc">
                <a:avLst>
                  <a:gd name="adj1" fmla="val 12596661"/>
                  <a:gd name="adj2" fmla="val 21380040"/>
                </a:avLst>
              </a:prstGeom>
              <a:noFill/>
              <a:ln w="12700" cap="flat" cmpd="sng" algn="ctr">
                <a:solidFill>
                  <a:srgbClr val="FFC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8" name="组合 38"/>
            <p:cNvGrpSpPr/>
            <p:nvPr/>
          </p:nvGrpSpPr>
          <p:grpSpPr>
            <a:xfrm>
              <a:off x="3341552" y="1682559"/>
              <a:ext cx="1347849" cy="1826310"/>
              <a:chOff x="3341552" y="1682559"/>
              <a:chExt cx="1347849" cy="1826310"/>
            </a:xfrm>
          </p:grpSpPr>
          <p:sp>
            <p:nvSpPr>
              <p:cNvPr id="49" name="Oval 71"/>
              <p:cNvSpPr/>
              <p:nvPr/>
            </p:nvSpPr>
            <p:spPr>
              <a:xfrm>
                <a:off x="3347864" y="2840360"/>
                <a:ext cx="72008" cy="72008"/>
              </a:xfrm>
              <a:prstGeom prst="ellipse">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0" name="Arc 76"/>
              <p:cNvSpPr/>
              <p:nvPr/>
            </p:nvSpPr>
            <p:spPr>
              <a:xfrm rot="20899889" flipH="1">
                <a:off x="3341552" y="1682559"/>
                <a:ext cx="1347849" cy="1826310"/>
              </a:xfrm>
              <a:prstGeom prst="arc">
                <a:avLst>
                  <a:gd name="adj1" fmla="val 13745913"/>
                  <a:gd name="adj2" fmla="val 525263"/>
                </a:avLst>
              </a:prstGeom>
              <a:noFill/>
              <a:ln w="12700" cap="flat" cmpd="sng" algn="ctr">
                <a:solidFill>
                  <a:srgbClr val="FFC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1" name="组合 39"/>
            <p:cNvGrpSpPr/>
            <p:nvPr/>
          </p:nvGrpSpPr>
          <p:grpSpPr>
            <a:xfrm>
              <a:off x="4621504" y="1616224"/>
              <a:ext cx="3046839" cy="942037"/>
              <a:chOff x="4621504" y="1616224"/>
              <a:chExt cx="3046839" cy="942037"/>
            </a:xfrm>
          </p:grpSpPr>
          <p:sp>
            <p:nvSpPr>
              <p:cNvPr id="47" name="Oval 74"/>
              <p:cNvSpPr/>
              <p:nvPr/>
            </p:nvSpPr>
            <p:spPr>
              <a:xfrm>
                <a:off x="6806016" y="1631321"/>
                <a:ext cx="72008" cy="72008"/>
              </a:xfrm>
              <a:prstGeom prst="ellipse">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8" name="Arc 80"/>
              <p:cNvSpPr/>
              <p:nvPr/>
            </p:nvSpPr>
            <p:spPr>
              <a:xfrm flipH="1">
                <a:off x="4621504" y="1616224"/>
                <a:ext cx="3046839" cy="942037"/>
              </a:xfrm>
              <a:prstGeom prst="arc">
                <a:avLst>
                  <a:gd name="adj1" fmla="val 12596661"/>
                  <a:gd name="adj2" fmla="val 20457581"/>
                </a:avLst>
              </a:prstGeom>
              <a:noFill/>
              <a:ln w="12700" cap="flat" cmpd="sng" algn="ctr">
                <a:solidFill>
                  <a:srgbClr val="FFC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12" name="组合 40"/>
            <p:cNvGrpSpPr/>
            <p:nvPr/>
          </p:nvGrpSpPr>
          <p:grpSpPr>
            <a:xfrm>
              <a:off x="4619376" y="1762024"/>
              <a:ext cx="1873213" cy="965501"/>
              <a:chOff x="4619376" y="1762024"/>
              <a:chExt cx="1873213" cy="965501"/>
            </a:xfrm>
          </p:grpSpPr>
          <p:sp>
            <p:nvSpPr>
              <p:cNvPr id="45" name="Oval 73"/>
              <p:cNvSpPr/>
              <p:nvPr/>
            </p:nvSpPr>
            <p:spPr>
              <a:xfrm>
                <a:off x="6420581" y="2261460"/>
                <a:ext cx="72008" cy="72008"/>
              </a:xfrm>
              <a:prstGeom prst="ellipse">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6" name="Arc 81"/>
              <p:cNvSpPr/>
              <p:nvPr/>
            </p:nvSpPr>
            <p:spPr>
              <a:xfrm rot="700111">
                <a:off x="4619376" y="1762024"/>
                <a:ext cx="1851447" cy="965501"/>
              </a:xfrm>
              <a:prstGeom prst="arc">
                <a:avLst>
                  <a:gd name="adj1" fmla="val 12596661"/>
                  <a:gd name="adj2" fmla="val 20993129"/>
                </a:avLst>
              </a:prstGeom>
              <a:noFill/>
              <a:ln w="12700" cap="flat" cmpd="sng" algn="ctr">
                <a:solidFill>
                  <a:srgbClr val="FFC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36" name="组合 41"/>
            <p:cNvGrpSpPr/>
            <p:nvPr/>
          </p:nvGrpSpPr>
          <p:grpSpPr>
            <a:xfrm>
              <a:off x="4454725" y="1748750"/>
              <a:ext cx="1347849" cy="1826310"/>
              <a:chOff x="4454725" y="1748750"/>
              <a:chExt cx="1347849" cy="1826310"/>
            </a:xfrm>
          </p:grpSpPr>
          <p:sp>
            <p:nvSpPr>
              <p:cNvPr id="43" name="Oval 72"/>
              <p:cNvSpPr/>
              <p:nvPr/>
            </p:nvSpPr>
            <p:spPr>
              <a:xfrm>
                <a:off x="5726609" y="2840360"/>
                <a:ext cx="72008" cy="72008"/>
              </a:xfrm>
              <a:prstGeom prst="ellipse">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4" name="Arc 82"/>
              <p:cNvSpPr/>
              <p:nvPr/>
            </p:nvSpPr>
            <p:spPr>
              <a:xfrm rot="700111">
                <a:off x="4454725" y="1748750"/>
                <a:ext cx="1347849" cy="1826310"/>
              </a:xfrm>
              <a:prstGeom prst="arc">
                <a:avLst>
                  <a:gd name="adj1" fmla="val 13745913"/>
                  <a:gd name="adj2" fmla="val 525263"/>
                </a:avLst>
              </a:prstGeom>
              <a:noFill/>
              <a:ln w="12700" cap="flat" cmpd="sng" algn="ctr">
                <a:solidFill>
                  <a:srgbClr val="FFC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sp>
        <p:nvSpPr>
          <p:cNvPr id="55" name="Isosceles Triangle 5"/>
          <p:cNvSpPr/>
          <p:nvPr/>
        </p:nvSpPr>
        <p:spPr>
          <a:xfrm rot="10800000">
            <a:off x="4405350" y="1801518"/>
            <a:ext cx="396044" cy="237626"/>
          </a:xfrm>
          <a:prstGeom prst="triangle">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rgbClr val="F2F2F2"/>
              </a:solidFill>
              <a:effectLst/>
              <a:uLnTx/>
              <a:uFillTx/>
              <a:latin typeface="Calibri" panose="020F0502020204030204"/>
              <a:ea typeface="+mn-ea"/>
              <a:cs typeface="+mn-cs"/>
            </a:endParaRPr>
          </a:p>
        </p:txBody>
      </p:sp>
      <p:grpSp>
        <p:nvGrpSpPr>
          <p:cNvPr id="37" name="组合 55"/>
          <p:cNvGrpSpPr/>
          <p:nvPr/>
        </p:nvGrpSpPr>
        <p:grpSpPr>
          <a:xfrm>
            <a:off x="1219994" y="1353344"/>
            <a:ext cx="911672" cy="832523"/>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8" name="椭圆 5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8" name="组合 58"/>
          <p:cNvGrpSpPr/>
          <p:nvPr/>
        </p:nvGrpSpPr>
        <p:grpSpPr>
          <a:xfrm>
            <a:off x="1832174" y="2344791"/>
            <a:ext cx="911672" cy="832523"/>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1" name="椭圆 6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9" name="组合 61"/>
          <p:cNvGrpSpPr/>
          <p:nvPr/>
        </p:nvGrpSpPr>
        <p:grpSpPr>
          <a:xfrm>
            <a:off x="2755365" y="2959221"/>
            <a:ext cx="911672" cy="832523"/>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4" name="椭圆 6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0" name="组合 64"/>
          <p:cNvGrpSpPr/>
          <p:nvPr/>
        </p:nvGrpSpPr>
        <p:grpSpPr>
          <a:xfrm>
            <a:off x="7003603" y="1339249"/>
            <a:ext cx="911672" cy="83252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7" name="椭圆 6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1" name="组合 67"/>
          <p:cNvGrpSpPr/>
          <p:nvPr/>
        </p:nvGrpSpPr>
        <p:grpSpPr>
          <a:xfrm>
            <a:off x="6484811" y="2283369"/>
            <a:ext cx="911672" cy="832523"/>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0" name="椭圆 6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2" name="组合 70"/>
          <p:cNvGrpSpPr/>
          <p:nvPr/>
        </p:nvGrpSpPr>
        <p:grpSpPr>
          <a:xfrm>
            <a:off x="5632003" y="2921541"/>
            <a:ext cx="911672" cy="832523"/>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3" name="椭圆 7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74" name="文本框 13"/>
          <p:cNvSpPr txBox="1"/>
          <p:nvPr/>
        </p:nvSpPr>
        <p:spPr>
          <a:xfrm>
            <a:off x="3734594" y="2039144"/>
            <a:ext cx="1676400" cy="1612900"/>
          </a:xfrm>
          <a:prstGeom prst="rect">
            <a:avLst/>
          </a:prstGeom>
          <a:noFill/>
        </p:spPr>
        <p:txBody>
          <a:bodyPr wrap="square" lIns="65824" tIns="32911" rIns="65824" bIns="32911" rtlCol="0">
            <a:spAutoFit/>
          </a:bodyPr>
          <a:lstStyle/>
          <a:p>
            <a:pPr algn="l">
              <a:lnSpc>
                <a:spcPct val="120000"/>
              </a:lnSpc>
            </a:pPr>
            <a:r>
              <a:rPr lang="zh-CN" altLang="zh-CN" sz="1200" dirty="0" smtClean="0">
                <a:solidFill>
                  <a:srgbClr val="FFFF00"/>
                </a:solidFill>
                <a:latin typeface="微软雅黑" panose="020B0503020204020204" pitchFamily="34" charset="-122"/>
                <a:ea typeface="微软雅黑" panose="020B0503020204020204" pitchFamily="34" charset="-122"/>
              </a:rPr>
              <a:t>自课题立项以来，我们结合学科推荐教师阅读相关文献</a:t>
            </a:r>
            <a:r>
              <a:rPr lang="zh-CN" altLang="en-US" sz="1200" dirty="0" smtClean="0">
                <a:solidFill>
                  <a:srgbClr val="FFFF00"/>
                </a:solidFill>
                <a:latin typeface="微软雅黑" panose="020B0503020204020204" pitchFamily="34" charset="-122"/>
                <a:ea typeface="微软雅黑" panose="020B0503020204020204" pitchFamily="34" charset="-122"/>
              </a:rPr>
              <a:t>，</a:t>
            </a:r>
            <a:r>
              <a:rPr lang="zh-CN" altLang="zh-CN" sz="1200" dirty="0" smtClean="0">
                <a:solidFill>
                  <a:srgbClr val="FFFF00"/>
                </a:solidFill>
                <a:latin typeface="微软雅黑" panose="020B0503020204020204" pitchFamily="34" charset="-122"/>
                <a:ea typeface="微软雅黑" panose="020B0503020204020204" pitchFamily="34" charset="-122"/>
              </a:rPr>
              <a:t>今年暑假，课题组将布置一个以发现教育与研究性学习为主题的文献研究的问卷作业</a:t>
            </a:r>
            <a:r>
              <a:rPr lang="zh-CN" altLang="en-US" sz="1200" dirty="0" smtClean="0">
                <a:solidFill>
                  <a:srgbClr val="FFFF00"/>
                </a:solidFill>
                <a:latin typeface="微软雅黑" panose="020B0503020204020204" pitchFamily="34" charset="-122"/>
                <a:ea typeface="微软雅黑" panose="020B0503020204020204" pitchFamily="34" charset="-122"/>
              </a:rPr>
              <a:t>。</a:t>
            </a:r>
            <a:endParaRPr lang="zh-CN" altLang="en-US" sz="1200" dirty="0" smtClean="0">
              <a:solidFill>
                <a:srgbClr val="FFFF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6" name="组合 92"/>
          <p:cNvGrpSpPr/>
          <p:nvPr/>
        </p:nvGrpSpPr>
        <p:grpSpPr>
          <a:xfrm>
            <a:off x="903370" y="249943"/>
            <a:ext cx="3363829" cy="679699"/>
            <a:chOff x="903371" y="249943"/>
            <a:chExt cx="2831223" cy="679699"/>
          </a:xfrm>
        </p:grpSpPr>
        <p:sp>
          <p:nvSpPr>
            <p:cNvPr id="94" name="任意多边形 93"/>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95" name="任意多边形 94"/>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59" name="组合 95"/>
          <p:cNvGrpSpPr/>
          <p:nvPr/>
        </p:nvGrpSpPr>
        <p:grpSpPr>
          <a:xfrm rot="16200000">
            <a:off x="574523" y="158162"/>
            <a:ext cx="765103" cy="863262"/>
            <a:chOff x="8439634" y="3544648"/>
            <a:chExt cx="1611146" cy="1817848"/>
          </a:xfrm>
        </p:grpSpPr>
        <p:sp>
          <p:nvSpPr>
            <p:cNvPr id="9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9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102" name="矩形 3"/>
          <p:cNvSpPr>
            <a:spLocks noChangeArrowheads="1"/>
          </p:cNvSpPr>
          <p:nvPr/>
        </p:nvSpPr>
        <p:spPr bwMode="auto">
          <a:xfrm>
            <a:off x="1503369" y="442914"/>
            <a:ext cx="2423160" cy="37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dirty="0" smtClean="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理论学习与研究起步</a:t>
            </a:r>
            <a:endParaRPr lang="zh-CN" altLang="en-US" sz="200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4" name="文本框 85"/>
          <p:cNvSpPr txBox="1"/>
          <p:nvPr/>
        </p:nvSpPr>
        <p:spPr>
          <a:xfrm>
            <a:off x="381794" y="2496344"/>
            <a:ext cx="1289172" cy="829945"/>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l"/>
            <a:r>
              <a:rPr lang="zh-CN" altLang="en-US" sz="1200" dirty="0" smtClean="0">
                <a:solidFill>
                  <a:srgbClr val="FFFF00"/>
                </a:solidFill>
                <a:latin typeface="微软雅黑" panose="020B0503020204020204" pitchFamily="34" charset="-122"/>
                <a:ea typeface="微软雅黑" panose="020B0503020204020204" pitchFamily="34" charset="-122"/>
              </a:rPr>
              <a:t>推荐读本</a:t>
            </a:r>
            <a:r>
              <a:rPr lang="zh-CN" altLang="zh-CN" sz="1200" dirty="0" smtClean="0">
                <a:solidFill>
                  <a:srgbClr val="FFFF00"/>
                </a:solidFill>
                <a:latin typeface="微软雅黑" panose="020B0503020204020204" pitchFamily="34" charset="-122"/>
                <a:ea typeface="微软雅黑" panose="020B0503020204020204" pitchFamily="34" charset="-122"/>
              </a:rPr>
              <a:t>《大数据时代》、《研究性学习》、《课堂研究》</a:t>
            </a:r>
            <a:r>
              <a:rPr lang="zh-CN" altLang="en-US" sz="1200" dirty="0" smtClean="0">
                <a:solidFill>
                  <a:srgbClr val="FFFF00"/>
                </a:solidFill>
                <a:latin typeface="微软雅黑" panose="020B0503020204020204" pitchFamily="34" charset="-122"/>
                <a:ea typeface="微软雅黑" panose="020B0503020204020204" pitchFamily="34" charset="-122"/>
              </a:rPr>
              <a:t>等。</a:t>
            </a:r>
            <a:endParaRPr lang="zh-CN" altLang="en-US" sz="1200" dirty="0" smtClean="0">
              <a:solidFill>
                <a:srgbClr val="FFFF00"/>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1524794" y="1581944"/>
            <a:ext cx="304800" cy="369332"/>
          </a:xfrm>
          <a:prstGeom prst="rect">
            <a:avLst/>
          </a:prstGeom>
          <a:noFill/>
        </p:spPr>
        <p:txBody>
          <a:bodyPr wrap="square" rtlCol="0">
            <a:spAutoFit/>
          </a:bodyPr>
          <a:lstStyle/>
          <a:p>
            <a:r>
              <a:rPr lang="zh-CN" altLang="en-US" dirty="0" smtClean="0"/>
              <a:t>多</a:t>
            </a:r>
            <a:endParaRPr lang="zh-CN" altLang="en-US" dirty="0"/>
          </a:p>
        </p:txBody>
      </p:sp>
      <p:sp>
        <p:nvSpPr>
          <p:cNvPr id="107" name="TextBox 106"/>
          <p:cNvSpPr txBox="1"/>
          <p:nvPr/>
        </p:nvSpPr>
        <p:spPr>
          <a:xfrm>
            <a:off x="3048794" y="3182144"/>
            <a:ext cx="304800" cy="369332"/>
          </a:xfrm>
          <a:prstGeom prst="rect">
            <a:avLst/>
          </a:prstGeom>
          <a:noFill/>
        </p:spPr>
        <p:txBody>
          <a:bodyPr wrap="square" rtlCol="0">
            <a:spAutoFit/>
          </a:bodyPr>
          <a:lstStyle/>
          <a:p>
            <a:r>
              <a:rPr lang="zh-CN" altLang="en-US" dirty="0" smtClean="0"/>
              <a:t>读</a:t>
            </a:r>
            <a:endParaRPr lang="zh-CN" altLang="en-US" dirty="0"/>
          </a:p>
        </p:txBody>
      </p:sp>
      <p:sp>
        <p:nvSpPr>
          <p:cNvPr id="108" name="TextBox 107"/>
          <p:cNvSpPr txBox="1"/>
          <p:nvPr/>
        </p:nvSpPr>
        <p:spPr>
          <a:xfrm>
            <a:off x="2134394" y="2572544"/>
            <a:ext cx="304800" cy="369332"/>
          </a:xfrm>
          <a:prstGeom prst="rect">
            <a:avLst/>
          </a:prstGeom>
          <a:noFill/>
        </p:spPr>
        <p:txBody>
          <a:bodyPr wrap="square" rtlCol="0">
            <a:spAutoFit/>
          </a:bodyPr>
          <a:lstStyle/>
          <a:p>
            <a:r>
              <a:rPr lang="zh-CN" altLang="en-US" dirty="0" smtClean="0"/>
              <a:t>阅</a:t>
            </a:r>
            <a:endParaRPr lang="zh-CN" altLang="en-US" dirty="0"/>
          </a:p>
        </p:txBody>
      </p:sp>
      <p:sp>
        <p:nvSpPr>
          <p:cNvPr id="109" name="TextBox 108"/>
          <p:cNvSpPr txBox="1"/>
          <p:nvPr/>
        </p:nvSpPr>
        <p:spPr>
          <a:xfrm>
            <a:off x="7315994" y="1581944"/>
            <a:ext cx="304800" cy="369332"/>
          </a:xfrm>
          <a:prstGeom prst="rect">
            <a:avLst/>
          </a:prstGeom>
          <a:noFill/>
        </p:spPr>
        <p:txBody>
          <a:bodyPr wrap="square" rtlCol="0">
            <a:spAutoFit/>
          </a:bodyPr>
          <a:lstStyle/>
          <a:p>
            <a:r>
              <a:rPr lang="zh-CN" altLang="en-US" dirty="0" smtClean="0"/>
              <a:t>勤</a:t>
            </a:r>
            <a:endParaRPr lang="zh-CN" altLang="en-US" dirty="0"/>
          </a:p>
        </p:txBody>
      </p:sp>
      <p:sp>
        <p:nvSpPr>
          <p:cNvPr id="110" name="TextBox 109"/>
          <p:cNvSpPr txBox="1"/>
          <p:nvPr/>
        </p:nvSpPr>
        <p:spPr>
          <a:xfrm>
            <a:off x="6782594" y="2496344"/>
            <a:ext cx="304800" cy="369332"/>
          </a:xfrm>
          <a:prstGeom prst="rect">
            <a:avLst/>
          </a:prstGeom>
          <a:noFill/>
        </p:spPr>
        <p:txBody>
          <a:bodyPr wrap="square" rtlCol="0">
            <a:spAutoFit/>
          </a:bodyPr>
          <a:lstStyle/>
          <a:p>
            <a:r>
              <a:rPr lang="zh-CN" altLang="en-US" dirty="0" smtClean="0"/>
              <a:t>反</a:t>
            </a:r>
            <a:endParaRPr lang="zh-CN" altLang="en-US" dirty="0"/>
          </a:p>
        </p:txBody>
      </p:sp>
      <p:sp>
        <p:nvSpPr>
          <p:cNvPr id="111" name="TextBox 110"/>
          <p:cNvSpPr txBox="1"/>
          <p:nvPr/>
        </p:nvSpPr>
        <p:spPr>
          <a:xfrm>
            <a:off x="5944394" y="3182144"/>
            <a:ext cx="304800" cy="369332"/>
          </a:xfrm>
          <a:prstGeom prst="rect">
            <a:avLst/>
          </a:prstGeom>
          <a:noFill/>
        </p:spPr>
        <p:txBody>
          <a:bodyPr wrap="square" rtlCol="0">
            <a:spAutoFit/>
          </a:bodyPr>
          <a:lstStyle/>
          <a:p>
            <a:r>
              <a:rPr lang="zh-CN" altLang="en-US" dirty="0" smtClean="0"/>
              <a:t>思</a:t>
            </a:r>
            <a:endParaRPr lang="zh-CN" altLang="en-US" dirty="0"/>
          </a:p>
        </p:txBody>
      </p:sp>
      <p:pic>
        <p:nvPicPr>
          <p:cNvPr id="87" name="Picture 2"/>
          <p:cNvPicPr>
            <a:picLocks noChangeAspect="1" noChangeArrowheads="1"/>
          </p:cNvPicPr>
          <p:nvPr/>
        </p:nvPicPr>
        <p:blipFill>
          <a:blip r:embed="rId1" cstate="print"/>
          <a:srcRect/>
          <a:stretch>
            <a:fillRect/>
          </a:stretch>
        </p:blipFill>
        <p:spPr bwMode="auto">
          <a:xfrm>
            <a:off x="8382794" y="134144"/>
            <a:ext cx="433887" cy="362744"/>
          </a:xfrm>
          <a:prstGeom prst="rect">
            <a:avLst/>
          </a:prstGeom>
          <a:noFill/>
          <a:ln w="9525">
            <a:noFill/>
            <a:miter lim="800000"/>
            <a:headEnd/>
            <a:tailEnd/>
          </a:ln>
        </p:spPr>
      </p:pic>
      <p:sp>
        <p:nvSpPr>
          <p:cNvPr id="84" name="TextBox 83"/>
          <p:cNvSpPr txBox="1"/>
          <p:nvPr/>
        </p:nvSpPr>
        <p:spPr>
          <a:xfrm>
            <a:off x="610394" y="438944"/>
            <a:ext cx="685800" cy="368300"/>
          </a:xfrm>
          <a:prstGeom prst="rect">
            <a:avLst/>
          </a:prstGeom>
          <a:noFill/>
        </p:spPr>
        <p:txBody>
          <a:bodyPr wrap="square" rtlCol="0">
            <a:spAutoFit/>
          </a:bodyPr>
          <a:lstStyle/>
          <a:p>
            <a:r>
              <a:rPr lang="zh-CN" altLang="en-US" dirty="0" smtClean="0"/>
              <a:t>（二）</a:t>
            </a:r>
            <a:endParaRPr lang="zh-CN" altLang="en-US" dirty="0"/>
          </a:p>
        </p:txBody>
      </p:sp>
      <p:sp>
        <p:nvSpPr>
          <p:cNvPr id="2" name="文本框 85"/>
          <p:cNvSpPr txBox="1"/>
          <p:nvPr/>
        </p:nvSpPr>
        <p:spPr>
          <a:xfrm>
            <a:off x="7372350" y="2301240"/>
            <a:ext cx="1484630" cy="1753235"/>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l"/>
            <a:r>
              <a:rPr lang="en-US" altLang="zh-CN" sz="1200" dirty="0" smtClean="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1200" dirty="0" smtClean="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《发现现象</a:t>
            </a:r>
            <a:r>
              <a:rPr lang="en-US" altLang="zh-CN" sz="1200" dirty="0" smtClean="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smtClean="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探究历史</a:t>
            </a:r>
            <a:r>
              <a:rPr lang="en-US" altLang="zh-CN" sz="1200" dirty="0" smtClean="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smtClean="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阐明主张</a:t>
            </a:r>
            <a:r>
              <a:rPr lang="zh-CN" altLang="zh-CN" sz="1200" dirty="0" smtClean="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》发表在《中学历史教学》</a:t>
            </a:r>
            <a:r>
              <a:rPr lang="en-US" altLang="zh-CN" sz="1200" dirty="0" smtClean="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1200" dirty="0" smtClean="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年第</a:t>
            </a:r>
            <a:r>
              <a:rPr lang="en-US" altLang="zh-CN" sz="1200" dirty="0" smtClean="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200" dirty="0" smtClean="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期。</a:t>
            </a:r>
            <a:endParaRPr lang="zh-CN" altLang="en-US" sz="1200" dirty="0" smtClean="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200" dirty="0" smtClean="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dirty="0" smtClean="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《数据赋能发现促进历史素养在解题中提升》发表在《教学考试》</a:t>
            </a:r>
            <a:r>
              <a:rPr lang="en-US" altLang="zh-CN" sz="1200" dirty="0" smtClean="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1200" dirty="0" smtClean="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年第</a:t>
            </a:r>
            <a:r>
              <a:rPr lang="en-US" altLang="zh-CN" sz="1200" dirty="0" smtClean="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200" dirty="0" smtClean="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期</a:t>
            </a:r>
            <a:endParaRPr lang="zh-CN" altLang="en-US" sz="1200" dirty="0" smtClean="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par>
                                <p:cTn id="8" presetID="53" presetClass="entr" presetSubtype="16"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 calcmode="lin" valueType="num">
                                      <p:cBhvr>
                                        <p:cTn id="10" dur="500" fill="hold"/>
                                        <p:tgtEl>
                                          <p:spTgt spid="59"/>
                                        </p:tgtEl>
                                        <p:attrNameLst>
                                          <p:attrName>ppt_w</p:attrName>
                                        </p:attrNameLst>
                                      </p:cBhvr>
                                      <p:tavLst>
                                        <p:tav tm="0">
                                          <p:val>
                                            <p:fltVal val="0"/>
                                          </p:val>
                                        </p:tav>
                                        <p:tav tm="100000">
                                          <p:val>
                                            <p:strVal val="#ppt_w"/>
                                          </p:val>
                                        </p:tav>
                                      </p:tavLst>
                                    </p:anim>
                                    <p:anim calcmode="lin" valueType="num">
                                      <p:cBhvr>
                                        <p:cTn id="11" dur="500" fill="hold"/>
                                        <p:tgtEl>
                                          <p:spTgt spid="59"/>
                                        </p:tgtEl>
                                        <p:attrNameLst>
                                          <p:attrName>ppt_h</p:attrName>
                                        </p:attrNameLst>
                                      </p:cBhvr>
                                      <p:tavLst>
                                        <p:tav tm="0">
                                          <p:val>
                                            <p:fltVal val="0"/>
                                          </p:val>
                                        </p:tav>
                                        <p:tav tm="100000">
                                          <p:val>
                                            <p:strVal val="#ppt_h"/>
                                          </p:val>
                                        </p:tav>
                                      </p:tavLst>
                                    </p:anim>
                                    <p:animEffect transition="in" filter="fade">
                                      <p:cBhvr>
                                        <p:cTn id="12" dur="500"/>
                                        <p:tgtEl>
                                          <p:spTgt spid="5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wipe(left)">
                                      <p:cBhvr>
                                        <p:cTn id="16" dur="500"/>
                                        <p:tgtEl>
                                          <p:spTgt spid="102"/>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53" presetClass="entr" presetSubtype="16" fill="hold" grpId="0" nodeType="withEffect">
                                  <p:stCondLst>
                                    <p:cond delay="4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par>
                                <p:cTn id="63" presetID="53" presetClass="entr" presetSubtype="16" fill="hold" grpId="0" nodeType="withEffect">
                                  <p:stCondLst>
                                    <p:cond delay="20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par>
                                <p:cTn id="73" presetID="53" presetClass="entr" presetSubtype="16" fill="hold" grpId="0" nodeType="withEffect">
                                  <p:stCondLst>
                                    <p:cond delay="40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par>
                                <p:cTn id="83" presetID="53" presetClass="entr" presetSubtype="16" fill="hold" grpId="0" nodeType="withEffect">
                                  <p:stCondLst>
                                    <p:cond delay="20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fltVal val="0"/>
                                          </p:val>
                                        </p:tav>
                                        <p:tav tm="100000">
                                          <p:val>
                                            <p:strVal val="#ppt_w"/>
                                          </p:val>
                                        </p:tav>
                                      </p:tavLst>
                                    </p:anim>
                                    <p:anim calcmode="lin" valueType="num">
                                      <p:cBhvr>
                                        <p:cTn id="86" dur="500" fill="hold"/>
                                        <p:tgtEl>
                                          <p:spTgt spid="26"/>
                                        </p:tgtEl>
                                        <p:attrNameLst>
                                          <p:attrName>ppt_h</p:attrName>
                                        </p:attrNameLst>
                                      </p:cBhvr>
                                      <p:tavLst>
                                        <p:tav tm="0">
                                          <p:val>
                                            <p:fltVal val="0"/>
                                          </p:val>
                                        </p:tav>
                                        <p:tav tm="100000">
                                          <p:val>
                                            <p:strVal val="#ppt_h"/>
                                          </p:val>
                                        </p:tav>
                                      </p:tavLst>
                                    </p:anim>
                                    <p:animEffect transition="in" filter="fade">
                                      <p:cBhvr>
                                        <p:cTn id="87" dur="500"/>
                                        <p:tgtEl>
                                          <p:spTgt spid="2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500" fill="hold"/>
                                        <p:tgtEl>
                                          <p:spTgt spid="27"/>
                                        </p:tgtEl>
                                        <p:attrNameLst>
                                          <p:attrName>ppt_w</p:attrName>
                                        </p:attrNameLst>
                                      </p:cBhvr>
                                      <p:tavLst>
                                        <p:tav tm="0">
                                          <p:val>
                                            <p:fltVal val="0"/>
                                          </p:val>
                                        </p:tav>
                                        <p:tav tm="100000">
                                          <p:val>
                                            <p:strVal val="#ppt_w"/>
                                          </p:val>
                                        </p:tav>
                                      </p:tavLst>
                                    </p:anim>
                                    <p:anim calcmode="lin" valueType="num">
                                      <p:cBhvr>
                                        <p:cTn id="91" dur="500" fill="hold"/>
                                        <p:tgtEl>
                                          <p:spTgt spid="27"/>
                                        </p:tgtEl>
                                        <p:attrNameLst>
                                          <p:attrName>ppt_h</p:attrName>
                                        </p:attrNameLst>
                                      </p:cBhvr>
                                      <p:tavLst>
                                        <p:tav tm="0">
                                          <p:val>
                                            <p:fltVal val="0"/>
                                          </p:val>
                                        </p:tav>
                                        <p:tav tm="100000">
                                          <p:val>
                                            <p:strVal val="#ppt_h"/>
                                          </p:val>
                                        </p:tav>
                                      </p:tavLst>
                                    </p:anim>
                                    <p:animEffect transition="in" filter="fade">
                                      <p:cBhvr>
                                        <p:cTn id="92" dur="500"/>
                                        <p:tgtEl>
                                          <p:spTgt spid="27"/>
                                        </p:tgtEl>
                                      </p:cBhvr>
                                    </p:animEffect>
                                  </p:childTnLst>
                                </p:cTn>
                              </p:par>
                              <p:par>
                                <p:cTn id="93" presetID="53" presetClass="entr" presetSubtype="16" fill="hold" grpId="0" nodeType="withEffect">
                                  <p:stCondLst>
                                    <p:cond delay="400"/>
                                  </p:stCondLst>
                                  <p:childTnLst>
                                    <p:set>
                                      <p:cBhvr>
                                        <p:cTn id="94" dur="1" fill="hold">
                                          <p:stCondLst>
                                            <p:cond delay="0"/>
                                          </p:stCondLst>
                                        </p:cTn>
                                        <p:tgtEl>
                                          <p:spTgt spid="28"/>
                                        </p:tgtEl>
                                        <p:attrNameLst>
                                          <p:attrName>style.visibility</p:attrName>
                                        </p:attrNameLst>
                                      </p:cBhvr>
                                      <p:to>
                                        <p:strVal val="visible"/>
                                      </p:to>
                                    </p:set>
                                    <p:anim calcmode="lin" valueType="num">
                                      <p:cBhvr>
                                        <p:cTn id="95" dur="500" fill="hold"/>
                                        <p:tgtEl>
                                          <p:spTgt spid="28"/>
                                        </p:tgtEl>
                                        <p:attrNameLst>
                                          <p:attrName>ppt_w</p:attrName>
                                        </p:attrNameLst>
                                      </p:cBhvr>
                                      <p:tavLst>
                                        <p:tav tm="0">
                                          <p:val>
                                            <p:fltVal val="0"/>
                                          </p:val>
                                        </p:tav>
                                        <p:tav tm="100000">
                                          <p:val>
                                            <p:strVal val="#ppt_w"/>
                                          </p:val>
                                        </p:tav>
                                      </p:tavLst>
                                    </p:anim>
                                    <p:anim calcmode="lin" valueType="num">
                                      <p:cBhvr>
                                        <p:cTn id="96" dur="500" fill="hold"/>
                                        <p:tgtEl>
                                          <p:spTgt spid="28"/>
                                        </p:tgtEl>
                                        <p:attrNameLst>
                                          <p:attrName>ppt_h</p:attrName>
                                        </p:attrNameLst>
                                      </p:cBhvr>
                                      <p:tavLst>
                                        <p:tav tm="0">
                                          <p:val>
                                            <p:fltVal val="0"/>
                                          </p:val>
                                        </p:tav>
                                        <p:tav tm="100000">
                                          <p:val>
                                            <p:strVal val="#ppt_h"/>
                                          </p:val>
                                        </p:tav>
                                      </p:tavLst>
                                    </p:anim>
                                    <p:animEffect transition="in" filter="fade">
                                      <p:cBhvr>
                                        <p:cTn id="97" dur="500"/>
                                        <p:tgtEl>
                                          <p:spTgt spid="28"/>
                                        </p:tgtEl>
                                      </p:cBhvr>
                                    </p:animEffect>
                                  </p:childTnLst>
                                </p:cTn>
                              </p:par>
                              <p:par>
                                <p:cTn id="98" presetID="53" presetClass="entr" presetSubtype="16" fill="hold" grpId="0" nodeType="withEffect">
                                  <p:stCondLst>
                                    <p:cond delay="200"/>
                                  </p:stCondLst>
                                  <p:childTnLst>
                                    <p:set>
                                      <p:cBhvr>
                                        <p:cTn id="99" dur="1" fill="hold">
                                          <p:stCondLst>
                                            <p:cond delay="0"/>
                                          </p:stCondLst>
                                        </p:cTn>
                                        <p:tgtEl>
                                          <p:spTgt spid="29"/>
                                        </p:tgtEl>
                                        <p:attrNameLst>
                                          <p:attrName>style.visibility</p:attrName>
                                        </p:attrNameLst>
                                      </p:cBhvr>
                                      <p:to>
                                        <p:strVal val="visible"/>
                                      </p:to>
                                    </p:set>
                                    <p:anim calcmode="lin" valueType="num">
                                      <p:cBhvr>
                                        <p:cTn id="100" dur="500" fill="hold"/>
                                        <p:tgtEl>
                                          <p:spTgt spid="29"/>
                                        </p:tgtEl>
                                        <p:attrNameLst>
                                          <p:attrName>ppt_w</p:attrName>
                                        </p:attrNameLst>
                                      </p:cBhvr>
                                      <p:tavLst>
                                        <p:tav tm="0">
                                          <p:val>
                                            <p:fltVal val="0"/>
                                          </p:val>
                                        </p:tav>
                                        <p:tav tm="100000">
                                          <p:val>
                                            <p:strVal val="#ppt_w"/>
                                          </p:val>
                                        </p:tav>
                                      </p:tavLst>
                                    </p:anim>
                                    <p:anim calcmode="lin" valueType="num">
                                      <p:cBhvr>
                                        <p:cTn id="101" dur="500" fill="hold"/>
                                        <p:tgtEl>
                                          <p:spTgt spid="29"/>
                                        </p:tgtEl>
                                        <p:attrNameLst>
                                          <p:attrName>ppt_h</p:attrName>
                                        </p:attrNameLst>
                                      </p:cBhvr>
                                      <p:tavLst>
                                        <p:tav tm="0">
                                          <p:val>
                                            <p:fltVal val="0"/>
                                          </p:val>
                                        </p:tav>
                                        <p:tav tm="100000">
                                          <p:val>
                                            <p:strVal val="#ppt_h"/>
                                          </p:val>
                                        </p:tav>
                                      </p:tavLst>
                                    </p:anim>
                                    <p:animEffect transition="in" filter="fade">
                                      <p:cBhvr>
                                        <p:cTn id="102" dur="500"/>
                                        <p:tgtEl>
                                          <p:spTgt spid="29"/>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500" fill="hold"/>
                                        <p:tgtEl>
                                          <p:spTgt spid="30"/>
                                        </p:tgtEl>
                                        <p:attrNameLst>
                                          <p:attrName>ppt_w</p:attrName>
                                        </p:attrNameLst>
                                      </p:cBhvr>
                                      <p:tavLst>
                                        <p:tav tm="0">
                                          <p:val>
                                            <p:fltVal val="0"/>
                                          </p:val>
                                        </p:tav>
                                        <p:tav tm="100000">
                                          <p:val>
                                            <p:strVal val="#ppt_w"/>
                                          </p:val>
                                        </p:tav>
                                      </p:tavLst>
                                    </p:anim>
                                    <p:anim calcmode="lin" valueType="num">
                                      <p:cBhvr>
                                        <p:cTn id="106" dur="500" fill="hold"/>
                                        <p:tgtEl>
                                          <p:spTgt spid="30"/>
                                        </p:tgtEl>
                                        <p:attrNameLst>
                                          <p:attrName>ppt_h</p:attrName>
                                        </p:attrNameLst>
                                      </p:cBhvr>
                                      <p:tavLst>
                                        <p:tav tm="0">
                                          <p:val>
                                            <p:fltVal val="0"/>
                                          </p:val>
                                        </p:tav>
                                        <p:tav tm="100000">
                                          <p:val>
                                            <p:strVal val="#ppt_h"/>
                                          </p:val>
                                        </p:tav>
                                      </p:tavLst>
                                    </p:anim>
                                    <p:animEffect transition="in" filter="fade">
                                      <p:cBhvr>
                                        <p:cTn id="107" dur="500"/>
                                        <p:tgtEl>
                                          <p:spTgt spid="30"/>
                                        </p:tgtEl>
                                      </p:cBhvr>
                                    </p:animEffect>
                                  </p:childTnLst>
                                </p:cTn>
                              </p:par>
                              <p:par>
                                <p:cTn id="108" presetID="53" presetClass="entr" presetSubtype="16" fill="hold" grpId="0" nodeType="withEffect">
                                  <p:stCondLst>
                                    <p:cond delay="40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grpId="0" nodeType="withEffect">
                                  <p:stCondLst>
                                    <p:cond delay="20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par>
                                <p:cTn id="118" presetID="53" presetClass="entr" presetSubtype="16" fill="hold" grpId="0" nodeType="withEffect">
                                  <p:stCondLst>
                                    <p:cond delay="200"/>
                                  </p:stCondLst>
                                  <p:childTnLst>
                                    <p:set>
                                      <p:cBhvr>
                                        <p:cTn id="119" dur="1" fill="hold">
                                          <p:stCondLst>
                                            <p:cond delay="0"/>
                                          </p:stCondLst>
                                        </p:cTn>
                                        <p:tgtEl>
                                          <p:spTgt spid="33"/>
                                        </p:tgtEl>
                                        <p:attrNameLst>
                                          <p:attrName>style.visibility</p:attrName>
                                        </p:attrNameLst>
                                      </p:cBhvr>
                                      <p:to>
                                        <p:strVal val="visible"/>
                                      </p:to>
                                    </p:set>
                                    <p:anim calcmode="lin" valueType="num">
                                      <p:cBhvr>
                                        <p:cTn id="120" dur="500" fill="hold"/>
                                        <p:tgtEl>
                                          <p:spTgt spid="33"/>
                                        </p:tgtEl>
                                        <p:attrNameLst>
                                          <p:attrName>ppt_w</p:attrName>
                                        </p:attrNameLst>
                                      </p:cBhvr>
                                      <p:tavLst>
                                        <p:tav tm="0">
                                          <p:val>
                                            <p:fltVal val="0"/>
                                          </p:val>
                                        </p:tav>
                                        <p:tav tm="100000">
                                          <p:val>
                                            <p:strVal val="#ppt_w"/>
                                          </p:val>
                                        </p:tav>
                                      </p:tavLst>
                                    </p:anim>
                                    <p:anim calcmode="lin" valueType="num">
                                      <p:cBhvr>
                                        <p:cTn id="121" dur="500" fill="hold"/>
                                        <p:tgtEl>
                                          <p:spTgt spid="33"/>
                                        </p:tgtEl>
                                        <p:attrNameLst>
                                          <p:attrName>ppt_h</p:attrName>
                                        </p:attrNameLst>
                                      </p:cBhvr>
                                      <p:tavLst>
                                        <p:tav tm="0">
                                          <p:val>
                                            <p:fltVal val="0"/>
                                          </p:val>
                                        </p:tav>
                                        <p:tav tm="100000">
                                          <p:val>
                                            <p:strVal val="#ppt_h"/>
                                          </p:val>
                                        </p:tav>
                                      </p:tavLst>
                                    </p:anim>
                                    <p:animEffect transition="in" filter="fade">
                                      <p:cBhvr>
                                        <p:cTn id="122" dur="500"/>
                                        <p:tgtEl>
                                          <p:spTgt spid="33"/>
                                        </p:tgtEl>
                                      </p:cBhvr>
                                    </p:animEffect>
                                  </p:childTnLst>
                                </p:cTn>
                              </p:par>
                              <p:par>
                                <p:cTn id="123" presetID="53" presetClass="entr" presetSubtype="16" fill="hold" grpId="0" nodeType="withEffect">
                                  <p:stCondLst>
                                    <p:cond delay="200"/>
                                  </p:stCondLst>
                                  <p:childTnLst>
                                    <p:set>
                                      <p:cBhvr>
                                        <p:cTn id="124" dur="1" fill="hold">
                                          <p:stCondLst>
                                            <p:cond delay="0"/>
                                          </p:stCondLst>
                                        </p:cTn>
                                        <p:tgtEl>
                                          <p:spTgt spid="34"/>
                                        </p:tgtEl>
                                        <p:attrNameLst>
                                          <p:attrName>style.visibility</p:attrName>
                                        </p:attrNameLst>
                                      </p:cBhvr>
                                      <p:to>
                                        <p:strVal val="visible"/>
                                      </p:to>
                                    </p:set>
                                    <p:anim calcmode="lin" valueType="num">
                                      <p:cBhvr>
                                        <p:cTn id="125" dur="500" fill="hold"/>
                                        <p:tgtEl>
                                          <p:spTgt spid="34"/>
                                        </p:tgtEl>
                                        <p:attrNameLst>
                                          <p:attrName>ppt_w</p:attrName>
                                        </p:attrNameLst>
                                      </p:cBhvr>
                                      <p:tavLst>
                                        <p:tav tm="0">
                                          <p:val>
                                            <p:fltVal val="0"/>
                                          </p:val>
                                        </p:tav>
                                        <p:tav tm="100000">
                                          <p:val>
                                            <p:strVal val="#ppt_w"/>
                                          </p:val>
                                        </p:tav>
                                      </p:tavLst>
                                    </p:anim>
                                    <p:anim calcmode="lin" valueType="num">
                                      <p:cBhvr>
                                        <p:cTn id="126" dur="500" fill="hold"/>
                                        <p:tgtEl>
                                          <p:spTgt spid="34"/>
                                        </p:tgtEl>
                                        <p:attrNameLst>
                                          <p:attrName>ppt_h</p:attrName>
                                        </p:attrNameLst>
                                      </p:cBhvr>
                                      <p:tavLst>
                                        <p:tav tm="0">
                                          <p:val>
                                            <p:fltVal val="0"/>
                                          </p:val>
                                        </p:tav>
                                        <p:tav tm="100000">
                                          <p:val>
                                            <p:strVal val="#ppt_h"/>
                                          </p:val>
                                        </p:tav>
                                      </p:tavLst>
                                    </p:anim>
                                    <p:animEffect transition="in" filter="fade">
                                      <p:cBhvr>
                                        <p:cTn id="127" dur="500"/>
                                        <p:tgtEl>
                                          <p:spTgt spid="34"/>
                                        </p:tgtEl>
                                      </p:cBhvr>
                                    </p:animEffect>
                                  </p:childTnLst>
                                </p:cTn>
                              </p:par>
                            </p:childTnLst>
                          </p:cTn>
                        </p:par>
                        <p:par>
                          <p:cTn id="128" fill="hold">
                            <p:stCondLst>
                              <p:cond delay="1500"/>
                            </p:stCondLst>
                            <p:childTnLst>
                              <p:par>
                                <p:cTn id="129" presetID="22" presetClass="entr" presetSubtype="2"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right)">
                                      <p:cBhvr>
                                        <p:cTn id="131" dur="500"/>
                                        <p:tgtEl>
                                          <p:spTgt spid="35"/>
                                        </p:tgtEl>
                                      </p:cBhvr>
                                    </p:animEffect>
                                  </p:childTnLst>
                                </p:cTn>
                              </p:par>
                            </p:childTnLst>
                          </p:cTn>
                        </p:par>
                        <p:par>
                          <p:cTn id="132" fill="hold">
                            <p:stCondLst>
                              <p:cond delay="2000"/>
                            </p:stCondLst>
                            <p:childTnLst>
                              <p:par>
                                <p:cTn id="133" presetID="16" presetClass="entr" presetSubtype="37" fill="hold" nodeType="afterEffect">
                                  <p:stCondLst>
                                    <p:cond delay="0"/>
                                  </p:stCondLst>
                                  <p:childTnLst>
                                    <p:set>
                                      <p:cBhvr>
                                        <p:cTn id="134" dur="1" fill="hold">
                                          <p:stCondLst>
                                            <p:cond delay="0"/>
                                          </p:stCondLst>
                                        </p:cTn>
                                        <p:tgtEl>
                                          <p:spTgt spid="4"/>
                                        </p:tgtEl>
                                        <p:attrNameLst>
                                          <p:attrName>style.visibility</p:attrName>
                                        </p:attrNameLst>
                                      </p:cBhvr>
                                      <p:to>
                                        <p:strVal val="visible"/>
                                      </p:to>
                                    </p:set>
                                    <p:animEffect transition="in" filter="barn(outVertical)">
                                      <p:cBhvr>
                                        <p:cTn id="135" dur="1150"/>
                                        <p:tgtEl>
                                          <p:spTgt spid="4"/>
                                        </p:tgtEl>
                                      </p:cBhvr>
                                    </p:animEffect>
                                  </p:childTnLst>
                                </p:cTn>
                              </p:par>
                            </p:childTnLst>
                          </p:cTn>
                        </p:par>
                        <p:par>
                          <p:cTn id="136" fill="hold">
                            <p:stCondLst>
                              <p:cond delay="3500"/>
                            </p:stCondLst>
                            <p:childTnLst>
                              <p:par>
                                <p:cTn id="137" presetID="22" presetClass="entr" presetSubtype="1" fill="hold" grpId="0"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wipe(up)">
                                      <p:cBhvr>
                                        <p:cTn id="139" dur="500"/>
                                        <p:tgtEl>
                                          <p:spTgt spid="55"/>
                                        </p:tgtEl>
                                      </p:cBhvr>
                                    </p:animEffect>
                                  </p:childTnLst>
                                </p:cTn>
                              </p:par>
                            </p:childTnLst>
                          </p:cTn>
                        </p:par>
                        <p:par>
                          <p:cTn id="140" fill="hold">
                            <p:stCondLst>
                              <p:cond delay="4000"/>
                            </p:stCondLst>
                            <p:childTnLst>
                              <p:par>
                                <p:cTn id="141" presetID="23" presetClass="entr" presetSubtype="528" fill="hold" nodeType="after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p:cTn id="143" dur="1000" fill="hold"/>
                                        <p:tgtEl>
                                          <p:spTgt spid="37"/>
                                        </p:tgtEl>
                                        <p:attrNameLst>
                                          <p:attrName>ppt_w</p:attrName>
                                        </p:attrNameLst>
                                      </p:cBhvr>
                                      <p:tavLst>
                                        <p:tav tm="0">
                                          <p:val>
                                            <p:fltVal val="0"/>
                                          </p:val>
                                        </p:tav>
                                        <p:tav tm="100000">
                                          <p:val>
                                            <p:strVal val="#ppt_w"/>
                                          </p:val>
                                        </p:tav>
                                      </p:tavLst>
                                    </p:anim>
                                    <p:anim calcmode="lin" valueType="num">
                                      <p:cBhvr>
                                        <p:cTn id="144" dur="1000" fill="hold"/>
                                        <p:tgtEl>
                                          <p:spTgt spid="37"/>
                                        </p:tgtEl>
                                        <p:attrNameLst>
                                          <p:attrName>ppt_h</p:attrName>
                                        </p:attrNameLst>
                                      </p:cBhvr>
                                      <p:tavLst>
                                        <p:tav tm="0">
                                          <p:val>
                                            <p:fltVal val="0"/>
                                          </p:val>
                                        </p:tav>
                                        <p:tav tm="100000">
                                          <p:val>
                                            <p:strVal val="#ppt_h"/>
                                          </p:val>
                                        </p:tav>
                                      </p:tavLst>
                                    </p:anim>
                                    <p:anim calcmode="lin" valueType="num">
                                      <p:cBhvr>
                                        <p:cTn id="145" dur="1000" fill="hold"/>
                                        <p:tgtEl>
                                          <p:spTgt spid="37"/>
                                        </p:tgtEl>
                                        <p:attrNameLst>
                                          <p:attrName>ppt_x</p:attrName>
                                        </p:attrNameLst>
                                      </p:cBhvr>
                                      <p:tavLst>
                                        <p:tav tm="0">
                                          <p:val>
                                            <p:fltVal val="0.5"/>
                                          </p:val>
                                        </p:tav>
                                        <p:tav tm="100000">
                                          <p:val>
                                            <p:strVal val="#ppt_x"/>
                                          </p:val>
                                        </p:tav>
                                      </p:tavLst>
                                    </p:anim>
                                    <p:anim calcmode="lin" valueType="num">
                                      <p:cBhvr>
                                        <p:cTn id="146" dur="1000" fill="hold"/>
                                        <p:tgtEl>
                                          <p:spTgt spid="37"/>
                                        </p:tgtEl>
                                        <p:attrNameLst>
                                          <p:attrName>ppt_y</p:attrName>
                                        </p:attrNameLst>
                                      </p:cBhvr>
                                      <p:tavLst>
                                        <p:tav tm="0">
                                          <p:val>
                                            <p:fltVal val="0.5"/>
                                          </p:val>
                                        </p:tav>
                                        <p:tav tm="100000">
                                          <p:val>
                                            <p:strVal val="#ppt_y"/>
                                          </p:val>
                                        </p:tav>
                                      </p:tavLst>
                                    </p:anim>
                                  </p:childTnLst>
                                </p:cTn>
                              </p:par>
                              <p:par>
                                <p:cTn id="147" presetID="23" presetClass="entr" presetSubtype="528" fill="hold" nodeType="withEffect">
                                  <p:stCondLst>
                                    <p:cond delay="400"/>
                                  </p:stCondLst>
                                  <p:childTnLst>
                                    <p:set>
                                      <p:cBhvr>
                                        <p:cTn id="148" dur="1" fill="hold">
                                          <p:stCondLst>
                                            <p:cond delay="0"/>
                                          </p:stCondLst>
                                        </p:cTn>
                                        <p:tgtEl>
                                          <p:spTgt spid="38"/>
                                        </p:tgtEl>
                                        <p:attrNameLst>
                                          <p:attrName>style.visibility</p:attrName>
                                        </p:attrNameLst>
                                      </p:cBhvr>
                                      <p:to>
                                        <p:strVal val="visible"/>
                                      </p:to>
                                    </p:set>
                                    <p:anim calcmode="lin" valueType="num">
                                      <p:cBhvr>
                                        <p:cTn id="149" dur="1000" fill="hold"/>
                                        <p:tgtEl>
                                          <p:spTgt spid="38"/>
                                        </p:tgtEl>
                                        <p:attrNameLst>
                                          <p:attrName>ppt_w</p:attrName>
                                        </p:attrNameLst>
                                      </p:cBhvr>
                                      <p:tavLst>
                                        <p:tav tm="0">
                                          <p:val>
                                            <p:fltVal val="0"/>
                                          </p:val>
                                        </p:tav>
                                        <p:tav tm="100000">
                                          <p:val>
                                            <p:strVal val="#ppt_w"/>
                                          </p:val>
                                        </p:tav>
                                      </p:tavLst>
                                    </p:anim>
                                    <p:anim calcmode="lin" valueType="num">
                                      <p:cBhvr>
                                        <p:cTn id="150" dur="1000" fill="hold"/>
                                        <p:tgtEl>
                                          <p:spTgt spid="38"/>
                                        </p:tgtEl>
                                        <p:attrNameLst>
                                          <p:attrName>ppt_h</p:attrName>
                                        </p:attrNameLst>
                                      </p:cBhvr>
                                      <p:tavLst>
                                        <p:tav tm="0">
                                          <p:val>
                                            <p:fltVal val="0"/>
                                          </p:val>
                                        </p:tav>
                                        <p:tav tm="100000">
                                          <p:val>
                                            <p:strVal val="#ppt_h"/>
                                          </p:val>
                                        </p:tav>
                                      </p:tavLst>
                                    </p:anim>
                                    <p:anim calcmode="lin" valueType="num">
                                      <p:cBhvr>
                                        <p:cTn id="151" dur="1000" fill="hold"/>
                                        <p:tgtEl>
                                          <p:spTgt spid="38"/>
                                        </p:tgtEl>
                                        <p:attrNameLst>
                                          <p:attrName>ppt_x</p:attrName>
                                        </p:attrNameLst>
                                      </p:cBhvr>
                                      <p:tavLst>
                                        <p:tav tm="0">
                                          <p:val>
                                            <p:fltVal val="0.5"/>
                                          </p:val>
                                        </p:tav>
                                        <p:tav tm="100000">
                                          <p:val>
                                            <p:strVal val="#ppt_x"/>
                                          </p:val>
                                        </p:tav>
                                      </p:tavLst>
                                    </p:anim>
                                    <p:anim calcmode="lin" valueType="num">
                                      <p:cBhvr>
                                        <p:cTn id="152" dur="1000" fill="hold"/>
                                        <p:tgtEl>
                                          <p:spTgt spid="38"/>
                                        </p:tgtEl>
                                        <p:attrNameLst>
                                          <p:attrName>ppt_y</p:attrName>
                                        </p:attrNameLst>
                                      </p:cBhvr>
                                      <p:tavLst>
                                        <p:tav tm="0">
                                          <p:val>
                                            <p:fltVal val="0.5"/>
                                          </p:val>
                                        </p:tav>
                                        <p:tav tm="100000">
                                          <p:val>
                                            <p:strVal val="#ppt_y"/>
                                          </p:val>
                                        </p:tav>
                                      </p:tavLst>
                                    </p:anim>
                                  </p:childTnLst>
                                </p:cTn>
                              </p:par>
                              <p:par>
                                <p:cTn id="153" presetID="23" presetClass="entr" presetSubtype="528" fill="hold" nodeType="withEffect">
                                  <p:stCondLst>
                                    <p:cond delay="800"/>
                                  </p:stCondLst>
                                  <p:childTnLst>
                                    <p:set>
                                      <p:cBhvr>
                                        <p:cTn id="154" dur="1" fill="hold">
                                          <p:stCondLst>
                                            <p:cond delay="0"/>
                                          </p:stCondLst>
                                        </p:cTn>
                                        <p:tgtEl>
                                          <p:spTgt spid="39"/>
                                        </p:tgtEl>
                                        <p:attrNameLst>
                                          <p:attrName>style.visibility</p:attrName>
                                        </p:attrNameLst>
                                      </p:cBhvr>
                                      <p:to>
                                        <p:strVal val="visible"/>
                                      </p:to>
                                    </p:set>
                                    <p:anim calcmode="lin" valueType="num">
                                      <p:cBhvr>
                                        <p:cTn id="155" dur="1000" fill="hold"/>
                                        <p:tgtEl>
                                          <p:spTgt spid="39"/>
                                        </p:tgtEl>
                                        <p:attrNameLst>
                                          <p:attrName>ppt_w</p:attrName>
                                        </p:attrNameLst>
                                      </p:cBhvr>
                                      <p:tavLst>
                                        <p:tav tm="0">
                                          <p:val>
                                            <p:fltVal val="0"/>
                                          </p:val>
                                        </p:tav>
                                        <p:tav tm="100000">
                                          <p:val>
                                            <p:strVal val="#ppt_w"/>
                                          </p:val>
                                        </p:tav>
                                      </p:tavLst>
                                    </p:anim>
                                    <p:anim calcmode="lin" valueType="num">
                                      <p:cBhvr>
                                        <p:cTn id="156" dur="1000" fill="hold"/>
                                        <p:tgtEl>
                                          <p:spTgt spid="39"/>
                                        </p:tgtEl>
                                        <p:attrNameLst>
                                          <p:attrName>ppt_h</p:attrName>
                                        </p:attrNameLst>
                                      </p:cBhvr>
                                      <p:tavLst>
                                        <p:tav tm="0">
                                          <p:val>
                                            <p:fltVal val="0"/>
                                          </p:val>
                                        </p:tav>
                                        <p:tav tm="100000">
                                          <p:val>
                                            <p:strVal val="#ppt_h"/>
                                          </p:val>
                                        </p:tav>
                                      </p:tavLst>
                                    </p:anim>
                                    <p:anim calcmode="lin" valueType="num">
                                      <p:cBhvr>
                                        <p:cTn id="157" dur="1000" fill="hold"/>
                                        <p:tgtEl>
                                          <p:spTgt spid="39"/>
                                        </p:tgtEl>
                                        <p:attrNameLst>
                                          <p:attrName>ppt_x</p:attrName>
                                        </p:attrNameLst>
                                      </p:cBhvr>
                                      <p:tavLst>
                                        <p:tav tm="0">
                                          <p:val>
                                            <p:fltVal val="0.5"/>
                                          </p:val>
                                        </p:tav>
                                        <p:tav tm="100000">
                                          <p:val>
                                            <p:strVal val="#ppt_x"/>
                                          </p:val>
                                        </p:tav>
                                      </p:tavLst>
                                    </p:anim>
                                    <p:anim calcmode="lin" valueType="num">
                                      <p:cBhvr>
                                        <p:cTn id="158" dur="1000" fill="hold"/>
                                        <p:tgtEl>
                                          <p:spTgt spid="39"/>
                                        </p:tgtEl>
                                        <p:attrNameLst>
                                          <p:attrName>ppt_y</p:attrName>
                                        </p:attrNameLst>
                                      </p:cBhvr>
                                      <p:tavLst>
                                        <p:tav tm="0">
                                          <p:val>
                                            <p:fltVal val="0.5"/>
                                          </p:val>
                                        </p:tav>
                                        <p:tav tm="100000">
                                          <p:val>
                                            <p:strVal val="#ppt_y"/>
                                          </p:val>
                                        </p:tav>
                                      </p:tavLst>
                                    </p:anim>
                                  </p:childTnLst>
                                </p:cTn>
                              </p:par>
                              <p:par>
                                <p:cTn id="159" presetID="23" presetClass="entr" presetSubtype="528" fill="hold" nodeType="with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1000" fill="hold"/>
                                        <p:tgtEl>
                                          <p:spTgt spid="40"/>
                                        </p:tgtEl>
                                        <p:attrNameLst>
                                          <p:attrName>ppt_w</p:attrName>
                                        </p:attrNameLst>
                                      </p:cBhvr>
                                      <p:tavLst>
                                        <p:tav tm="0">
                                          <p:val>
                                            <p:fltVal val="0"/>
                                          </p:val>
                                        </p:tav>
                                        <p:tav tm="100000">
                                          <p:val>
                                            <p:strVal val="#ppt_w"/>
                                          </p:val>
                                        </p:tav>
                                      </p:tavLst>
                                    </p:anim>
                                    <p:anim calcmode="lin" valueType="num">
                                      <p:cBhvr>
                                        <p:cTn id="162" dur="1000" fill="hold"/>
                                        <p:tgtEl>
                                          <p:spTgt spid="40"/>
                                        </p:tgtEl>
                                        <p:attrNameLst>
                                          <p:attrName>ppt_h</p:attrName>
                                        </p:attrNameLst>
                                      </p:cBhvr>
                                      <p:tavLst>
                                        <p:tav tm="0">
                                          <p:val>
                                            <p:fltVal val="0"/>
                                          </p:val>
                                        </p:tav>
                                        <p:tav tm="100000">
                                          <p:val>
                                            <p:strVal val="#ppt_h"/>
                                          </p:val>
                                        </p:tav>
                                      </p:tavLst>
                                    </p:anim>
                                    <p:anim calcmode="lin" valueType="num">
                                      <p:cBhvr>
                                        <p:cTn id="163" dur="1000" fill="hold"/>
                                        <p:tgtEl>
                                          <p:spTgt spid="40"/>
                                        </p:tgtEl>
                                        <p:attrNameLst>
                                          <p:attrName>ppt_x</p:attrName>
                                        </p:attrNameLst>
                                      </p:cBhvr>
                                      <p:tavLst>
                                        <p:tav tm="0">
                                          <p:val>
                                            <p:fltVal val="0.5"/>
                                          </p:val>
                                        </p:tav>
                                        <p:tav tm="100000">
                                          <p:val>
                                            <p:strVal val="#ppt_x"/>
                                          </p:val>
                                        </p:tav>
                                      </p:tavLst>
                                    </p:anim>
                                    <p:anim calcmode="lin" valueType="num">
                                      <p:cBhvr>
                                        <p:cTn id="164" dur="1000" fill="hold"/>
                                        <p:tgtEl>
                                          <p:spTgt spid="40"/>
                                        </p:tgtEl>
                                        <p:attrNameLst>
                                          <p:attrName>ppt_y</p:attrName>
                                        </p:attrNameLst>
                                      </p:cBhvr>
                                      <p:tavLst>
                                        <p:tav tm="0">
                                          <p:val>
                                            <p:fltVal val="0.5"/>
                                          </p:val>
                                        </p:tav>
                                        <p:tav tm="100000">
                                          <p:val>
                                            <p:strVal val="#ppt_y"/>
                                          </p:val>
                                        </p:tav>
                                      </p:tavLst>
                                    </p:anim>
                                  </p:childTnLst>
                                </p:cTn>
                              </p:par>
                              <p:par>
                                <p:cTn id="165" presetID="23" presetClass="entr" presetSubtype="528" fill="hold" nodeType="withEffect">
                                  <p:stCondLst>
                                    <p:cond delay="50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1000" fill="hold"/>
                                        <p:tgtEl>
                                          <p:spTgt spid="41"/>
                                        </p:tgtEl>
                                        <p:attrNameLst>
                                          <p:attrName>ppt_w</p:attrName>
                                        </p:attrNameLst>
                                      </p:cBhvr>
                                      <p:tavLst>
                                        <p:tav tm="0">
                                          <p:val>
                                            <p:fltVal val="0"/>
                                          </p:val>
                                        </p:tav>
                                        <p:tav tm="100000">
                                          <p:val>
                                            <p:strVal val="#ppt_w"/>
                                          </p:val>
                                        </p:tav>
                                      </p:tavLst>
                                    </p:anim>
                                    <p:anim calcmode="lin" valueType="num">
                                      <p:cBhvr>
                                        <p:cTn id="168" dur="1000" fill="hold"/>
                                        <p:tgtEl>
                                          <p:spTgt spid="41"/>
                                        </p:tgtEl>
                                        <p:attrNameLst>
                                          <p:attrName>ppt_h</p:attrName>
                                        </p:attrNameLst>
                                      </p:cBhvr>
                                      <p:tavLst>
                                        <p:tav tm="0">
                                          <p:val>
                                            <p:fltVal val="0"/>
                                          </p:val>
                                        </p:tav>
                                        <p:tav tm="100000">
                                          <p:val>
                                            <p:strVal val="#ppt_h"/>
                                          </p:val>
                                        </p:tav>
                                      </p:tavLst>
                                    </p:anim>
                                    <p:anim calcmode="lin" valueType="num">
                                      <p:cBhvr>
                                        <p:cTn id="169" dur="1000" fill="hold"/>
                                        <p:tgtEl>
                                          <p:spTgt spid="41"/>
                                        </p:tgtEl>
                                        <p:attrNameLst>
                                          <p:attrName>ppt_x</p:attrName>
                                        </p:attrNameLst>
                                      </p:cBhvr>
                                      <p:tavLst>
                                        <p:tav tm="0">
                                          <p:val>
                                            <p:fltVal val="0.5"/>
                                          </p:val>
                                        </p:tav>
                                        <p:tav tm="100000">
                                          <p:val>
                                            <p:strVal val="#ppt_x"/>
                                          </p:val>
                                        </p:tav>
                                      </p:tavLst>
                                    </p:anim>
                                    <p:anim calcmode="lin" valueType="num">
                                      <p:cBhvr>
                                        <p:cTn id="170" dur="1000" fill="hold"/>
                                        <p:tgtEl>
                                          <p:spTgt spid="41"/>
                                        </p:tgtEl>
                                        <p:attrNameLst>
                                          <p:attrName>ppt_y</p:attrName>
                                        </p:attrNameLst>
                                      </p:cBhvr>
                                      <p:tavLst>
                                        <p:tav tm="0">
                                          <p:val>
                                            <p:fltVal val="0.5"/>
                                          </p:val>
                                        </p:tav>
                                        <p:tav tm="100000">
                                          <p:val>
                                            <p:strVal val="#ppt_y"/>
                                          </p:val>
                                        </p:tav>
                                      </p:tavLst>
                                    </p:anim>
                                  </p:childTnLst>
                                </p:cTn>
                              </p:par>
                              <p:par>
                                <p:cTn id="171" presetID="23" presetClass="entr" presetSubtype="528" fill="hold" nodeType="withEffect">
                                  <p:stCondLst>
                                    <p:cond delay="800"/>
                                  </p:stCondLst>
                                  <p:childTnLst>
                                    <p:set>
                                      <p:cBhvr>
                                        <p:cTn id="172" dur="1" fill="hold">
                                          <p:stCondLst>
                                            <p:cond delay="0"/>
                                          </p:stCondLst>
                                        </p:cTn>
                                        <p:tgtEl>
                                          <p:spTgt spid="42"/>
                                        </p:tgtEl>
                                        <p:attrNameLst>
                                          <p:attrName>style.visibility</p:attrName>
                                        </p:attrNameLst>
                                      </p:cBhvr>
                                      <p:to>
                                        <p:strVal val="visible"/>
                                      </p:to>
                                    </p:set>
                                    <p:anim calcmode="lin" valueType="num">
                                      <p:cBhvr>
                                        <p:cTn id="173" dur="1000" fill="hold"/>
                                        <p:tgtEl>
                                          <p:spTgt spid="42"/>
                                        </p:tgtEl>
                                        <p:attrNameLst>
                                          <p:attrName>ppt_w</p:attrName>
                                        </p:attrNameLst>
                                      </p:cBhvr>
                                      <p:tavLst>
                                        <p:tav tm="0">
                                          <p:val>
                                            <p:fltVal val="0"/>
                                          </p:val>
                                        </p:tav>
                                        <p:tav tm="100000">
                                          <p:val>
                                            <p:strVal val="#ppt_w"/>
                                          </p:val>
                                        </p:tav>
                                      </p:tavLst>
                                    </p:anim>
                                    <p:anim calcmode="lin" valueType="num">
                                      <p:cBhvr>
                                        <p:cTn id="174" dur="1000" fill="hold"/>
                                        <p:tgtEl>
                                          <p:spTgt spid="42"/>
                                        </p:tgtEl>
                                        <p:attrNameLst>
                                          <p:attrName>ppt_h</p:attrName>
                                        </p:attrNameLst>
                                      </p:cBhvr>
                                      <p:tavLst>
                                        <p:tav tm="0">
                                          <p:val>
                                            <p:fltVal val="0"/>
                                          </p:val>
                                        </p:tav>
                                        <p:tav tm="100000">
                                          <p:val>
                                            <p:strVal val="#ppt_h"/>
                                          </p:val>
                                        </p:tav>
                                      </p:tavLst>
                                    </p:anim>
                                    <p:anim calcmode="lin" valueType="num">
                                      <p:cBhvr>
                                        <p:cTn id="175" dur="1000" fill="hold"/>
                                        <p:tgtEl>
                                          <p:spTgt spid="42"/>
                                        </p:tgtEl>
                                        <p:attrNameLst>
                                          <p:attrName>ppt_x</p:attrName>
                                        </p:attrNameLst>
                                      </p:cBhvr>
                                      <p:tavLst>
                                        <p:tav tm="0">
                                          <p:val>
                                            <p:fltVal val="0.5"/>
                                          </p:val>
                                        </p:tav>
                                        <p:tav tm="100000">
                                          <p:val>
                                            <p:strVal val="#ppt_x"/>
                                          </p:val>
                                        </p:tav>
                                      </p:tavLst>
                                    </p:anim>
                                    <p:anim calcmode="lin" valueType="num">
                                      <p:cBhvr>
                                        <p:cTn id="176" dur="1000" fill="hold"/>
                                        <p:tgtEl>
                                          <p:spTgt spid="42"/>
                                        </p:tgtEl>
                                        <p:attrNameLst>
                                          <p:attrName>ppt_y</p:attrName>
                                        </p:attrNameLst>
                                      </p:cBhvr>
                                      <p:tavLst>
                                        <p:tav tm="0">
                                          <p:val>
                                            <p:fltVal val="0.5"/>
                                          </p:val>
                                        </p:tav>
                                        <p:tav tm="100000">
                                          <p:val>
                                            <p:strVal val="#ppt_y"/>
                                          </p:val>
                                        </p:tav>
                                      </p:tavLst>
                                    </p:anim>
                                  </p:childTnLst>
                                </p:cTn>
                              </p:par>
                            </p:childTnLst>
                          </p:cTn>
                        </p:par>
                        <p:par>
                          <p:cTn id="177" fill="hold">
                            <p:stCondLst>
                              <p:cond delay="5000"/>
                            </p:stCondLst>
                            <p:childTnLst>
                              <p:par>
                                <p:cTn id="178" presetID="22" presetClass="entr" presetSubtype="1" fill="hold" grpId="0" nodeType="afterEffect">
                                  <p:stCondLst>
                                    <p:cond delay="0"/>
                                  </p:stCondLst>
                                  <p:childTnLst>
                                    <p:set>
                                      <p:cBhvr>
                                        <p:cTn id="179" dur="1" fill="hold">
                                          <p:stCondLst>
                                            <p:cond delay="0"/>
                                          </p:stCondLst>
                                        </p:cTn>
                                        <p:tgtEl>
                                          <p:spTgt spid="74"/>
                                        </p:tgtEl>
                                        <p:attrNameLst>
                                          <p:attrName>style.visibility</p:attrName>
                                        </p:attrNameLst>
                                      </p:cBhvr>
                                      <p:to>
                                        <p:strVal val="visible"/>
                                      </p:to>
                                    </p:set>
                                    <p:animEffect transition="in" filter="wipe(up)">
                                      <p:cBhvr>
                                        <p:cTn id="180" dur="7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55" grpId="0" animBg="1"/>
      <p:bldP spid="74" grpId="0"/>
      <p:bldP spid="1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sp>
        <p:nvSpPr>
          <p:cNvPr id="11" name="Freeform 27"/>
          <p:cNvSpPr>
            <a:spLocks noEditPoints="1"/>
          </p:cNvSpPr>
          <p:nvPr/>
        </p:nvSpPr>
        <p:spPr bwMode="auto">
          <a:xfrm>
            <a:off x="7202151" y="2777167"/>
            <a:ext cx="2003083" cy="2386177"/>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rgbClr val="00B0F0"/>
          </a:solidFill>
          <a:ln>
            <a:noFill/>
          </a:ln>
        </p:spPr>
        <p:txBody>
          <a:bodyPr vert="horz" wrap="square" lIns="91452" tIns="45726" rIns="91452" bIns="4572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nvGrpSpPr>
          <p:cNvPr id="12" name="组合 11"/>
          <p:cNvGrpSpPr/>
          <p:nvPr/>
        </p:nvGrpSpPr>
        <p:grpSpPr>
          <a:xfrm>
            <a:off x="5487194" y="1322093"/>
            <a:ext cx="2368253" cy="2368253"/>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6890764" y="1032790"/>
            <a:ext cx="956002" cy="838536"/>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a:off x="4932664" y="762926"/>
            <a:ext cx="1240330" cy="1087928"/>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6" name="组合 25"/>
          <p:cNvGrpSpPr/>
          <p:nvPr/>
        </p:nvGrpSpPr>
        <p:grpSpPr>
          <a:xfrm>
            <a:off x="5904192" y="3258344"/>
            <a:ext cx="1125656" cy="987345"/>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a:xfrm>
            <a:off x="4754302" y="4072557"/>
            <a:ext cx="398984" cy="349961"/>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71" name="组合 70"/>
          <p:cNvGrpSpPr/>
          <p:nvPr/>
        </p:nvGrpSpPr>
        <p:grpSpPr>
          <a:xfrm>
            <a:off x="5440327" y="3482858"/>
            <a:ext cx="398984" cy="349961"/>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3" name="椭圆 7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4" name="矩形 93"/>
          <p:cNvSpPr/>
          <p:nvPr/>
        </p:nvSpPr>
        <p:spPr>
          <a:xfrm>
            <a:off x="6919978" y="1115950"/>
            <a:ext cx="903361"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人人</a:t>
            </a:r>
            <a:endParaRPr kumimoji="0" lang="en-US" altLang="zh-CN" sz="18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成星</a:t>
            </a:r>
            <a:endPar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97" name="矩形 96"/>
          <p:cNvSpPr/>
          <p:nvPr/>
        </p:nvSpPr>
        <p:spPr>
          <a:xfrm>
            <a:off x="6064239" y="3452758"/>
            <a:ext cx="813558" cy="645160"/>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调查研究</a:t>
            </a:r>
            <a:endPar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100" name="矩形 99"/>
          <p:cNvSpPr/>
          <p:nvPr/>
        </p:nvSpPr>
        <p:spPr>
          <a:xfrm>
            <a:off x="5116756" y="1011813"/>
            <a:ext cx="870930" cy="646331"/>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人人</a:t>
            </a:r>
            <a:endParaRPr kumimoji="0" lang="en-US" altLang="zh-CN" sz="18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成功</a:t>
            </a:r>
            <a:endPar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grpSp>
        <p:nvGrpSpPr>
          <p:cNvPr id="104" name="组合 103"/>
          <p:cNvGrpSpPr/>
          <p:nvPr/>
        </p:nvGrpSpPr>
        <p:grpSpPr>
          <a:xfrm>
            <a:off x="4927178" y="2351967"/>
            <a:ext cx="781445" cy="685427"/>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6" name="椭圆 10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08" name="矩形 107"/>
          <p:cNvSpPr/>
          <p:nvPr/>
        </p:nvSpPr>
        <p:spPr>
          <a:xfrm>
            <a:off x="4953794" y="2430324"/>
            <a:ext cx="750438" cy="52197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sz="14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发现</a:t>
            </a:r>
            <a:endParaRPr kumimoji="0" lang="zh-CN" sz="14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sz="1400" b="0" i="0" u="none" strike="noStrike" kern="0" cap="none" spc="0" normalizeH="0" baseline="0" noProof="0" dirty="0" smtClean="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现象</a:t>
            </a:r>
            <a:endParaRPr kumimoji="0" lang="zh-CN" sz="14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p:txBody>
      </p:sp>
      <p:sp>
        <p:nvSpPr>
          <p:cNvPr id="109" name="Rectangle 370" descr="2"/>
          <p:cNvSpPr>
            <a:spLocks noChangeArrowheads="1"/>
          </p:cNvSpPr>
          <p:nvPr/>
        </p:nvSpPr>
        <p:spPr bwMode="gray">
          <a:xfrm>
            <a:off x="5792629" y="1734344"/>
            <a:ext cx="1554480" cy="922020"/>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457200" eaLnBrk="1" fontAlgn="base" hangingPunct="1">
              <a:buClrTx/>
              <a:buSzTx/>
            </a:pPr>
            <a:r>
              <a:rPr lang="zh-CN" altLang="en-US" sz="5400" b="0" baseline="0" dirty="0">
                <a:solidFill>
                  <a:schemeClr val="accent3">
                    <a:lumMod val="50000"/>
                  </a:schemeClr>
                </a:solidFill>
                <a:latin typeface="方正粗谭黑简体" panose="02000000000000000000" pitchFamily="2" charset="-122"/>
                <a:ea typeface="方正粗谭黑简体" panose="02000000000000000000" pitchFamily="2" charset="-122"/>
              </a:rPr>
              <a:t>发展</a:t>
            </a:r>
            <a:endParaRPr lang="zh-CN" altLang="en-US" sz="5400" b="0" baseline="0" dirty="0">
              <a:solidFill>
                <a:schemeClr val="accent3">
                  <a:lumMod val="50000"/>
                </a:schemeClr>
              </a:solidFill>
              <a:latin typeface="方正粗谭黑简体" panose="02000000000000000000" pitchFamily="2" charset="-122"/>
              <a:ea typeface="方正粗谭黑简体" panose="02000000000000000000" pitchFamily="2" charset="-122"/>
            </a:endParaRPr>
          </a:p>
        </p:txBody>
      </p:sp>
      <p:sp>
        <p:nvSpPr>
          <p:cNvPr id="110" name="Rectangle 371" descr="2"/>
          <p:cNvSpPr>
            <a:spLocks noChangeArrowheads="1"/>
          </p:cNvSpPr>
          <p:nvPr/>
        </p:nvSpPr>
        <p:spPr bwMode="gray">
          <a:xfrm>
            <a:off x="6446679" y="2420144"/>
            <a:ext cx="868680" cy="506730"/>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457200" eaLnBrk="1" fontAlgn="base" hangingPunct="1">
              <a:buClrTx/>
              <a:buSzTx/>
            </a:pPr>
            <a:r>
              <a:rPr lang="zh-CN" altLang="en-US" sz="2700" b="0" baseline="0" dirty="0">
                <a:solidFill>
                  <a:schemeClr val="accent3">
                    <a:lumMod val="50000"/>
                  </a:schemeClr>
                </a:solidFill>
                <a:latin typeface="方正粗谭黑简体" panose="02000000000000000000" pitchFamily="2" charset="-122"/>
                <a:ea typeface="方正粗谭黑简体" panose="02000000000000000000" pitchFamily="2" charset="-122"/>
              </a:rPr>
              <a:t>创新</a:t>
            </a:r>
            <a:endParaRPr lang="zh-CN" altLang="en-US" sz="2700" b="0" baseline="0" dirty="0">
              <a:solidFill>
                <a:schemeClr val="accent3">
                  <a:lumMod val="50000"/>
                </a:schemeClr>
              </a:solidFill>
              <a:latin typeface="方正粗谭黑简体" panose="02000000000000000000" pitchFamily="2" charset="-122"/>
              <a:ea typeface="方正粗谭黑简体" panose="02000000000000000000" pitchFamily="2" charset="-122"/>
            </a:endParaRPr>
          </a:p>
        </p:txBody>
      </p:sp>
      <p:sp>
        <p:nvSpPr>
          <p:cNvPr id="112" name="Rectangle 371" descr="2"/>
          <p:cNvSpPr>
            <a:spLocks noChangeArrowheads="1"/>
          </p:cNvSpPr>
          <p:nvPr/>
        </p:nvSpPr>
        <p:spPr bwMode="gray">
          <a:xfrm>
            <a:off x="5868194" y="2801144"/>
            <a:ext cx="1626727" cy="3231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457200" eaLnBrk="1" fontAlgn="base" hangingPunct="1">
              <a:buClrTx/>
              <a:buSzTx/>
            </a:pPr>
            <a:r>
              <a:rPr lang="en-US" altLang="zh-CN" sz="1500" b="0" baseline="0" dirty="0" smtClean="0">
                <a:solidFill>
                  <a:srgbClr val="00B0F0"/>
                </a:solidFill>
                <a:latin typeface="Impact" panose="020B0806030902050204" pitchFamily="34" charset="0"/>
                <a:ea typeface="方正正大黑简体" panose="02000000000000000000" pitchFamily="2" charset="-122"/>
              </a:rPr>
              <a:t>FAZHANCHUANGXIN</a:t>
            </a:r>
            <a:endParaRPr lang="zh-CN" altLang="en-US" sz="1500" b="0" baseline="0" dirty="0">
              <a:solidFill>
                <a:srgbClr val="00B0F0"/>
              </a:solidFill>
              <a:latin typeface="Impact" panose="020B0806030902050204" pitchFamily="34" charset="0"/>
              <a:ea typeface="方正正大黑简体" panose="02000000000000000000" pitchFamily="2" charset="-122"/>
            </a:endParaRPr>
          </a:p>
        </p:txBody>
      </p:sp>
      <p:sp>
        <p:nvSpPr>
          <p:cNvPr id="67" name="矩形 66"/>
          <p:cNvSpPr/>
          <p:nvPr/>
        </p:nvSpPr>
        <p:spPr>
          <a:xfrm>
            <a:off x="1143794" y="2430304"/>
            <a:ext cx="2749472" cy="707886"/>
          </a:xfrm>
          <a:prstGeom prst="rect">
            <a:avLst/>
          </a:prstGeom>
        </p:spPr>
        <p:txBody>
          <a:bodyPr wrap="none">
            <a:spAutoFit/>
          </a:bodyPr>
          <a:lstStyle/>
          <a:p>
            <a:r>
              <a:rPr lang="zh-CN" altLang="en-US" sz="4000" b="0" dirty="0" smtClean="0">
                <a:solidFill>
                  <a:schemeClr val="bg1"/>
                </a:solidFill>
                <a:latin typeface="微软雅黑" panose="020B0503020204020204" pitchFamily="34" charset="-122"/>
                <a:ea typeface="微软雅黑" panose="020B0503020204020204" pitchFamily="34" charset="-122"/>
              </a:rPr>
              <a:t>谢谢指导！</a:t>
            </a:r>
            <a:endParaRPr lang="zh-CN" altLang="en-US" sz="4000" b="0" dirty="0">
              <a:solidFill>
                <a:schemeClr val="bg1"/>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0" y="3258344"/>
            <a:ext cx="4824536" cy="369332"/>
          </a:xfrm>
          <a:prstGeom prst="rect">
            <a:avLst/>
          </a:prstGeom>
          <a:noFill/>
        </p:spPr>
        <p:txBody>
          <a:bodyPr wrap="square" rtlCol="0">
            <a:spAutoFit/>
          </a:bodyPr>
          <a:lstStyle/>
          <a:p>
            <a:pPr algn="ctr"/>
            <a:r>
              <a:rPr lang="zh-CN" altLang="zh-CN" b="0" dirty="0">
                <a:solidFill>
                  <a:schemeClr val="bg1"/>
                </a:solidFill>
                <a:latin typeface="微软雅黑" panose="020B0503020204020204" pitchFamily="34" charset="-122"/>
                <a:ea typeface="微软雅黑" panose="020B0503020204020204" pitchFamily="34" charset="-122"/>
              </a:rPr>
              <a:t>苏州工业园区星海实验中学 课题组</a:t>
            </a:r>
            <a:endParaRPr lang="zh-CN" altLang="en-US" b="0" dirty="0">
              <a:solidFill>
                <a:schemeClr val="bg1"/>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1219994" y="3786029"/>
            <a:ext cx="2160240" cy="368300"/>
          </a:xfrm>
          <a:prstGeom prst="rect">
            <a:avLst/>
          </a:prstGeom>
          <a:noFill/>
        </p:spPr>
        <p:txBody>
          <a:bodyPr wrap="square" rtlCol="0">
            <a:spAutoFit/>
          </a:bodyPr>
          <a:lstStyle/>
          <a:p>
            <a:pPr algn="ctr"/>
            <a:r>
              <a:rPr lang="en-US" altLang="zh-CN" b="0" dirty="0" smtClean="0">
                <a:solidFill>
                  <a:schemeClr val="bg1"/>
                </a:solidFill>
                <a:latin typeface="微软雅黑" panose="020B0503020204020204" pitchFamily="34" charset="-122"/>
                <a:ea typeface="微软雅黑" panose="020B0503020204020204" pitchFamily="34" charset="-122"/>
              </a:rPr>
              <a:t>2022.07</a:t>
            </a:r>
            <a:endParaRPr lang="zh-CN" altLang="en-US" b="0" dirty="0">
              <a:solidFill>
                <a:schemeClr val="bg1"/>
              </a:solidFill>
              <a:latin typeface="微软雅黑" panose="020B0503020204020204" pitchFamily="34" charset="-122"/>
              <a:ea typeface="微软雅黑" panose="020B0503020204020204" pitchFamily="34" charset="-122"/>
            </a:endParaRPr>
          </a:p>
        </p:txBody>
      </p:sp>
      <p:pic>
        <p:nvPicPr>
          <p:cNvPr id="76" name="Picture 2"/>
          <p:cNvPicPr>
            <a:picLocks noChangeAspect="1" noChangeArrowheads="1"/>
          </p:cNvPicPr>
          <p:nvPr/>
        </p:nvPicPr>
        <p:blipFill>
          <a:blip r:embed="rId1" cstate="print"/>
          <a:srcRect/>
          <a:stretch>
            <a:fillRect/>
          </a:stretch>
        </p:blipFill>
        <p:spPr bwMode="auto">
          <a:xfrm>
            <a:off x="8382794" y="134144"/>
            <a:ext cx="433887" cy="362744"/>
          </a:xfrm>
          <a:prstGeom prst="rect">
            <a:avLst/>
          </a:prstGeom>
          <a:noFill/>
          <a:ln w="9525">
            <a:noFill/>
            <a:miter lim="800000"/>
            <a:headEnd/>
            <a:tailEnd/>
          </a:ln>
        </p:spPr>
      </p:pic>
      <p:pic>
        <p:nvPicPr>
          <p:cNvPr id="2" name="图片 1"/>
          <p:cNvPicPr>
            <a:picLocks noChangeAspect="1"/>
          </p:cNvPicPr>
          <p:nvPr/>
        </p:nvPicPr>
        <p:blipFill>
          <a:blip r:embed="rId2"/>
          <a:stretch>
            <a:fillRect/>
          </a:stretch>
        </p:blipFill>
        <p:spPr>
          <a:xfrm>
            <a:off x="952500" y="210185"/>
            <a:ext cx="2919730" cy="1965960"/>
          </a:xfrm>
          <a:prstGeom prst="rect">
            <a:avLst/>
          </a:prstGeom>
        </p:spPr>
      </p:pic>
      <p:sp>
        <p:nvSpPr>
          <p:cNvPr id="9" name="文本框 8"/>
          <p:cNvSpPr txBox="1"/>
          <p:nvPr/>
        </p:nvSpPr>
        <p:spPr>
          <a:xfrm>
            <a:off x="457835" y="627380"/>
            <a:ext cx="459740" cy="1199515"/>
          </a:xfrm>
          <a:prstGeom prst="rect">
            <a:avLst/>
          </a:prstGeom>
          <a:noFill/>
        </p:spPr>
        <p:txBody>
          <a:bodyPr vert="eaVert" wrap="square" rtlCol="0">
            <a:spAutoFit/>
          </a:bodyPr>
          <a:p>
            <a:r>
              <a:rPr lang="zh-CN" altLang="en-US">
                <a:solidFill>
                  <a:srgbClr val="FFFF00"/>
                </a:solidFill>
              </a:rPr>
              <a:t>交相呼应</a:t>
            </a:r>
            <a:endParaRPr lang="zh-CN" altLang="en-US">
              <a:solidFill>
                <a:srgbClr val="FFFF00"/>
              </a:solidFill>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par>
                                <p:cTn id="16" presetID="2" presetClass="entr" presetSubtype="9" fill="hold" nodeType="withEffect">
                                  <p:stCondLst>
                                    <p:cond delay="40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0-#ppt_h/2"/>
                                          </p:val>
                                        </p:tav>
                                        <p:tav tm="100000">
                                          <p:val>
                                            <p:strVal val="#ppt_y"/>
                                          </p:val>
                                        </p:tav>
                                      </p:tavLst>
                                    </p:anim>
                                  </p:childTnLst>
                                </p:cTn>
                              </p:par>
                              <p:par>
                                <p:cTn id="20" presetID="2" presetClass="entr" presetSubtype="12" fill="hold" nodeType="withEffect">
                                  <p:stCondLst>
                                    <p:cond delay="20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0-#ppt_w/2"/>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1" fill="hold" nodeType="withEffect">
                                  <p:stCondLst>
                                    <p:cond delay="4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0-#ppt_h/2"/>
                                          </p:val>
                                        </p:tav>
                                        <p:tav tm="100000">
                                          <p:val>
                                            <p:strVal val="#ppt_y"/>
                                          </p:val>
                                        </p:tav>
                                      </p:tavLst>
                                    </p:anim>
                                  </p:childTnLst>
                                </p:cTn>
                              </p:par>
                              <p:par>
                                <p:cTn id="28" presetID="2" presetClass="entr" presetSubtype="3" fill="hold" nodeType="withEffect">
                                  <p:stCondLst>
                                    <p:cond delay="10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1+#ppt_w/2"/>
                                          </p:val>
                                        </p:tav>
                                        <p:tav tm="100000">
                                          <p:val>
                                            <p:strVal val="#ppt_x"/>
                                          </p:val>
                                        </p:tav>
                                      </p:tavLst>
                                    </p:anim>
                                    <p:anim calcmode="lin" valueType="num">
                                      <p:cBhvr additive="base">
                                        <p:cTn id="31" dur="500" fill="hold"/>
                                        <p:tgtEl>
                                          <p:spTgt spid="29"/>
                                        </p:tgtEl>
                                        <p:attrNameLst>
                                          <p:attrName>ppt_y</p:attrName>
                                        </p:attrNameLst>
                                      </p:cBhvr>
                                      <p:tavLst>
                                        <p:tav tm="0">
                                          <p:val>
                                            <p:strVal val="0-#ppt_h/2"/>
                                          </p:val>
                                        </p:tav>
                                        <p:tav tm="100000">
                                          <p:val>
                                            <p:strVal val="#ppt_y"/>
                                          </p:val>
                                        </p:tav>
                                      </p:tavLst>
                                    </p:anim>
                                  </p:childTnLst>
                                </p:cTn>
                              </p:par>
                              <p:par>
                                <p:cTn id="32" presetID="2" presetClass="entr" presetSubtype="2" fill="hold" nodeType="withEffect">
                                  <p:stCondLst>
                                    <p:cond delay="30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500" fill="hold"/>
                                        <p:tgtEl>
                                          <p:spTgt spid="71"/>
                                        </p:tgtEl>
                                        <p:attrNameLst>
                                          <p:attrName>ppt_x</p:attrName>
                                        </p:attrNameLst>
                                      </p:cBhvr>
                                      <p:tavLst>
                                        <p:tav tm="0">
                                          <p:val>
                                            <p:strVal val="1+#ppt_w/2"/>
                                          </p:val>
                                        </p:tav>
                                        <p:tav tm="100000">
                                          <p:val>
                                            <p:strVal val="#ppt_x"/>
                                          </p:val>
                                        </p:tav>
                                      </p:tavLst>
                                    </p:anim>
                                    <p:anim calcmode="lin" valueType="num">
                                      <p:cBhvr additive="base">
                                        <p:cTn id="35" dur="500" fill="hold"/>
                                        <p:tgtEl>
                                          <p:spTgt spid="71"/>
                                        </p:tgtEl>
                                        <p:attrNameLst>
                                          <p:attrName>ppt_y</p:attrName>
                                        </p:attrNameLst>
                                      </p:cBhvr>
                                      <p:tavLst>
                                        <p:tav tm="0">
                                          <p:val>
                                            <p:strVal val="#ppt_y"/>
                                          </p:val>
                                        </p:tav>
                                        <p:tav tm="100000">
                                          <p:val>
                                            <p:strVal val="#ppt_y"/>
                                          </p:val>
                                        </p:tav>
                                      </p:tavLst>
                                    </p:anim>
                                  </p:childTnLst>
                                </p:cTn>
                              </p:par>
                              <p:par>
                                <p:cTn id="36" presetID="2" presetClass="entr" presetSubtype="6" fill="hold" nodeType="withEffect">
                                  <p:stCondLst>
                                    <p:cond delay="400"/>
                                  </p:stCondLst>
                                  <p:childTnLst>
                                    <p:set>
                                      <p:cBhvr>
                                        <p:cTn id="37" dur="1" fill="hold">
                                          <p:stCondLst>
                                            <p:cond delay="0"/>
                                          </p:stCondLst>
                                        </p:cTn>
                                        <p:tgtEl>
                                          <p:spTgt spid="104"/>
                                        </p:tgtEl>
                                        <p:attrNameLst>
                                          <p:attrName>style.visibility</p:attrName>
                                        </p:attrNameLst>
                                      </p:cBhvr>
                                      <p:to>
                                        <p:strVal val="visible"/>
                                      </p:to>
                                    </p:set>
                                    <p:anim calcmode="lin" valueType="num">
                                      <p:cBhvr additive="base">
                                        <p:cTn id="38" dur="500" fill="hold"/>
                                        <p:tgtEl>
                                          <p:spTgt spid="104"/>
                                        </p:tgtEl>
                                        <p:attrNameLst>
                                          <p:attrName>ppt_x</p:attrName>
                                        </p:attrNameLst>
                                      </p:cBhvr>
                                      <p:tavLst>
                                        <p:tav tm="0">
                                          <p:val>
                                            <p:strVal val="1+#ppt_w/2"/>
                                          </p:val>
                                        </p:tav>
                                        <p:tav tm="100000">
                                          <p:val>
                                            <p:strVal val="#ppt_x"/>
                                          </p:val>
                                        </p:tav>
                                      </p:tavLst>
                                    </p:anim>
                                    <p:anim calcmode="lin" valueType="num">
                                      <p:cBhvr additive="base">
                                        <p:cTn id="39" dur="500" fill="hold"/>
                                        <p:tgtEl>
                                          <p:spTgt spid="104"/>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3" presetClass="entr" presetSubtype="528" fill="hold" grpId="0" nodeType="afterEffect">
                                  <p:stCondLst>
                                    <p:cond delay="0"/>
                                  </p:stCondLst>
                                  <p:iterate type="lt">
                                    <p:tmPct val="60000"/>
                                  </p:iterate>
                                  <p:childTnLst>
                                    <p:set>
                                      <p:cBhvr>
                                        <p:cTn id="42" dur="1" fill="hold">
                                          <p:stCondLst>
                                            <p:cond delay="0"/>
                                          </p:stCondLst>
                                        </p:cTn>
                                        <p:tgtEl>
                                          <p:spTgt spid="109"/>
                                        </p:tgtEl>
                                        <p:attrNameLst>
                                          <p:attrName>style.visibility</p:attrName>
                                        </p:attrNameLst>
                                      </p:cBhvr>
                                      <p:to>
                                        <p:strVal val="visible"/>
                                      </p:to>
                                    </p:set>
                                    <p:anim calcmode="lin" valueType="num">
                                      <p:cBhvr>
                                        <p:cTn id="43" dur="600" fill="hold"/>
                                        <p:tgtEl>
                                          <p:spTgt spid="109"/>
                                        </p:tgtEl>
                                        <p:attrNameLst>
                                          <p:attrName>ppt_w</p:attrName>
                                        </p:attrNameLst>
                                      </p:cBhvr>
                                      <p:tavLst>
                                        <p:tav tm="0">
                                          <p:val>
                                            <p:fltVal val="0"/>
                                          </p:val>
                                        </p:tav>
                                        <p:tav tm="100000">
                                          <p:val>
                                            <p:strVal val="#ppt_w"/>
                                          </p:val>
                                        </p:tav>
                                      </p:tavLst>
                                    </p:anim>
                                    <p:anim calcmode="lin" valueType="num">
                                      <p:cBhvr>
                                        <p:cTn id="44" dur="600" fill="hold"/>
                                        <p:tgtEl>
                                          <p:spTgt spid="109"/>
                                        </p:tgtEl>
                                        <p:attrNameLst>
                                          <p:attrName>ppt_h</p:attrName>
                                        </p:attrNameLst>
                                      </p:cBhvr>
                                      <p:tavLst>
                                        <p:tav tm="0">
                                          <p:val>
                                            <p:fltVal val="0"/>
                                          </p:val>
                                        </p:tav>
                                        <p:tav tm="100000">
                                          <p:val>
                                            <p:strVal val="#ppt_h"/>
                                          </p:val>
                                        </p:tav>
                                      </p:tavLst>
                                    </p:anim>
                                    <p:anim calcmode="lin" valueType="num">
                                      <p:cBhvr>
                                        <p:cTn id="45" dur="600" fill="hold"/>
                                        <p:tgtEl>
                                          <p:spTgt spid="109"/>
                                        </p:tgtEl>
                                        <p:attrNameLst>
                                          <p:attrName>ppt_x</p:attrName>
                                        </p:attrNameLst>
                                      </p:cBhvr>
                                      <p:tavLst>
                                        <p:tav tm="0">
                                          <p:val>
                                            <p:fltVal val="0.5"/>
                                          </p:val>
                                        </p:tav>
                                        <p:tav tm="100000">
                                          <p:val>
                                            <p:strVal val="#ppt_x"/>
                                          </p:val>
                                        </p:tav>
                                      </p:tavLst>
                                    </p:anim>
                                    <p:anim calcmode="lin" valueType="num">
                                      <p:cBhvr>
                                        <p:cTn id="46" dur="600" fill="hold"/>
                                        <p:tgtEl>
                                          <p:spTgt spid="109"/>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600"/>
                                  </p:stCondLst>
                                  <p:iterate type="lt">
                                    <p:tmPct val="60000"/>
                                  </p:iterate>
                                  <p:childTnLst>
                                    <p:set>
                                      <p:cBhvr>
                                        <p:cTn id="48" dur="1" fill="hold">
                                          <p:stCondLst>
                                            <p:cond delay="0"/>
                                          </p:stCondLst>
                                        </p:cTn>
                                        <p:tgtEl>
                                          <p:spTgt spid="110"/>
                                        </p:tgtEl>
                                        <p:attrNameLst>
                                          <p:attrName>style.visibility</p:attrName>
                                        </p:attrNameLst>
                                      </p:cBhvr>
                                      <p:to>
                                        <p:strVal val="visible"/>
                                      </p:to>
                                    </p:set>
                                    <p:anim calcmode="lin" valueType="num">
                                      <p:cBhvr>
                                        <p:cTn id="49" dur="500" fill="hold"/>
                                        <p:tgtEl>
                                          <p:spTgt spid="110"/>
                                        </p:tgtEl>
                                        <p:attrNameLst>
                                          <p:attrName>ppt_w</p:attrName>
                                        </p:attrNameLst>
                                      </p:cBhvr>
                                      <p:tavLst>
                                        <p:tav tm="0">
                                          <p:val>
                                            <p:fltVal val="0"/>
                                          </p:val>
                                        </p:tav>
                                        <p:tav tm="100000">
                                          <p:val>
                                            <p:strVal val="#ppt_w"/>
                                          </p:val>
                                        </p:tav>
                                      </p:tavLst>
                                    </p:anim>
                                    <p:anim calcmode="lin" valueType="num">
                                      <p:cBhvr>
                                        <p:cTn id="50" dur="500" fill="hold"/>
                                        <p:tgtEl>
                                          <p:spTgt spid="110"/>
                                        </p:tgtEl>
                                        <p:attrNameLst>
                                          <p:attrName>ppt_h</p:attrName>
                                        </p:attrNameLst>
                                      </p:cBhvr>
                                      <p:tavLst>
                                        <p:tav tm="0">
                                          <p:val>
                                            <p:fltVal val="0"/>
                                          </p:val>
                                        </p:tav>
                                        <p:tav tm="100000">
                                          <p:val>
                                            <p:strVal val="#ppt_h"/>
                                          </p:val>
                                        </p:tav>
                                      </p:tavLst>
                                    </p:anim>
                                    <p:anim calcmode="lin" valueType="num">
                                      <p:cBhvr>
                                        <p:cTn id="51" dur="500" fill="hold"/>
                                        <p:tgtEl>
                                          <p:spTgt spid="110"/>
                                        </p:tgtEl>
                                        <p:attrNameLst>
                                          <p:attrName>ppt_x</p:attrName>
                                        </p:attrNameLst>
                                      </p:cBhvr>
                                      <p:tavLst>
                                        <p:tav tm="0">
                                          <p:val>
                                            <p:fltVal val="0.5"/>
                                          </p:val>
                                        </p:tav>
                                        <p:tav tm="100000">
                                          <p:val>
                                            <p:strVal val="#ppt_x"/>
                                          </p:val>
                                        </p:tav>
                                      </p:tavLst>
                                    </p:anim>
                                    <p:anim calcmode="lin" valueType="num">
                                      <p:cBhvr>
                                        <p:cTn id="52" dur="500" fill="hold"/>
                                        <p:tgtEl>
                                          <p:spTgt spid="110"/>
                                        </p:tgtEl>
                                        <p:attrNameLst>
                                          <p:attrName>ppt_y</p:attrName>
                                        </p:attrNameLst>
                                      </p:cBhvr>
                                      <p:tavLst>
                                        <p:tav tm="0">
                                          <p:val>
                                            <p:fltVal val="0.5"/>
                                          </p:val>
                                        </p:tav>
                                        <p:tav tm="100000">
                                          <p:val>
                                            <p:strVal val="#ppt_y"/>
                                          </p:val>
                                        </p:tav>
                                      </p:tavLst>
                                    </p:anim>
                                  </p:childTnLst>
                                </p:cTn>
                              </p:par>
                              <p:par>
                                <p:cTn id="53" presetID="16" presetClass="entr" presetSubtype="21" fill="hold" grpId="0" nodeType="withEffect">
                                  <p:stCondLst>
                                    <p:cond delay="1900"/>
                                  </p:stCondLst>
                                  <p:childTnLst>
                                    <p:set>
                                      <p:cBhvr>
                                        <p:cTn id="54" dur="1" fill="hold">
                                          <p:stCondLst>
                                            <p:cond delay="0"/>
                                          </p:stCondLst>
                                        </p:cTn>
                                        <p:tgtEl>
                                          <p:spTgt spid="112"/>
                                        </p:tgtEl>
                                        <p:attrNameLst>
                                          <p:attrName>style.visibility</p:attrName>
                                        </p:attrNameLst>
                                      </p:cBhvr>
                                      <p:to>
                                        <p:strVal val="visible"/>
                                      </p:to>
                                    </p:set>
                                    <p:animEffect transition="in" filter="barn(inVertical)">
                                      <p:cBhvr>
                                        <p:cTn id="55" dur="500"/>
                                        <p:tgtEl>
                                          <p:spTgt spid="112"/>
                                        </p:tgtEl>
                                      </p:cBhvr>
                                    </p:animEffect>
                                  </p:childTnLst>
                                </p:cTn>
                              </p:par>
                            </p:childTnLst>
                          </p:cTn>
                        </p:par>
                        <p:par>
                          <p:cTn id="56" fill="hold">
                            <p:stCondLst>
                              <p:cond delay="3800"/>
                            </p:stCondLst>
                            <p:childTnLst>
                              <p:par>
                                <p:cTn id="57" presetID="53" presetClass="entr" presetSubtype="16" fill="hold" grpId="0" nodeType="afterEffect">
                                  <p:stCondLst>
                                    <p:cond delay="0"/>
                                  </p:stCondLst>
                                  <p:childTnLst>
                                    <p:set>
                                      <p:cBhvr>
                                        <p:cTn id="58" dur="1" fill="hold">
                                          <p:stCondLst>
                                            <p:cond delay="0"/>
                                          </p:stCondLst>
                                        </p:cTn>
                                        <p:tgtEl>
                                          <p:spTgt spid="100"/>
                                        </p:tgtEl>
                                        <p:attrNameLst>
                                          <p:attrName>style.visibility</p:attrName>
                                        </p:attrNameLst>
                                      </p:cBhvr>
                                      <p:to>
                                        <p:strVal val="visible"/>
                                      </p:to>
                                    </p:set>
                                    <p:anim calcmode="lin" valueType="num">
                                      <p:cBhvr>
                                        <p:cTn id="59" dur="500" fill="hold"/>
                                        <p:tgtEl>
                                          <p:spTgt spid="100"/>
                                        </p:tgtEl>
                                        <p:attrNameLst>
                                          <p:attrName>ppt_w</p:attrName>
                                        </p:attrNameLst>
                                      </p:cBhvr>
                                      <p:tavLst>
                                        <p:tav tm="0">
                                          <p:val>
                                            <p:fltVal val="0"/>
                                          </p:val>
                                        </p:tav>
                                        <p:tav tm="100000">
                                          <p:val>
                                            <p:strVal val="#ppt_w"/>
                                          </p:val>
                                        </p:tav>
                                      </p:tavLst>
                                    </p:anim>
                                    <p:anim calcmode="lin" valueType="num">
                                      <p:cBhvr>
                                        <p:cTn id="60" dur="500" fill="hold"/>
                                        <p:tgtEl>
                                          <p:spTgt spid="100"/>
                                        </p:tgtEl>
                                        <p:attrNameLst>
                                          <p:attrName>ppt_h</p:attrName>
                                        </p:attrNameLst>
                                      </p:cBhvr>
                                      <p:tavLst>
                                        <p:tav tm="0">
                                          <p:val>
                                            <p:fltVal val="0"/>
                                          </p:val>
                                        </p:tav>
                                        <p:tav tm="100000">
                                          <p:val>
                                            <p:strVal val="#ppt_h"/>
                                          </p:val>
                                        </p:tav>
                                      </p:tavLst>
                                    </p:anim>
                                    <p:animEffect transition="in" filter="fade">
                                      <p:cBhvr>
                                        <p:cTn id="61" dur="500"/>
                                        <p:tgtEl>
                                          <p:spTgt spid="100"/>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08"/>
                                        </p:tgtEl>
                                        <p:attrNameLst>
                                          <p:attrName>style.visibility</p:attrName>
                                        </p:attrNameLst>
                                      </p:cBhvr>
                                      <p:to>
                                        <p:strVal val="visible"/>
                                      </p:to>
                                    </p:set>
                                    <p:anim calcmode="lin" valueType="num">
                                      <p:cBhvr>
                                        <p:cTn id="64" dur="500" fill="hold"/>
                                        <p:tgtEl>
                                          <p:spTgt spid="108"/>
                                        </p:tgtEl>
                                        <p:attrNameLst>
                                          <p:attrName>ppt_w</p:attrName>
                                        </p:attrNameLst>
                                      </p:cBhvr>
                                      <p:tavLst>
                                        <p:tav tm="0">
                                          <p:val>
                                            <p:fltVal val="0"/>
                                          </p:val>
                                        </p:tav>
                                        <p:tav tm="100000">
                                          <p:val>
                                            <p:strVal val="#ppt_w"/>
                                          </p:val>
                                        </p:tav>
                                      </p:tavLst>
                                    </p:anim>
                                    <p:anim calcmode="lin" valueType="num">
                                      <p:cBhvr>
                                        <p:cTn id="65" dur="500" fill="hold"/>
                                        <p:tgtEl>
                                          <p:spTgt spid="108"/>
                                        </p:tgtEl>
                                        <p:attrNameLst>
                                          <p:attrName>ppt_h</p:attrName>
                                        </p:attrNameLst>
                                      </p:cBhvr>
                                      <p:tavLst>
                                        <p:tav tm="0">
                                          <p:val>
                                            <p:fltVal val="0"/>
                                          </p:val>
                                        </p:tav>
                                        <p:tav tm="100000">
                                          <p:val>
                                            <p:strVal val="#ppt_h"/>
                                          </p:val>
                                        </p:tav>
                                      </p:tavLst>
                                    </p:anim>
                                    <p:animEffect transition="in" filter="fade">
                                      <p:cBhvr>
                                        <p:cTn id="66" dur="500"/>
                                        <p:tgtEl>
                                          <p:spTgt spid="10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7"/>
                                        </p:tgtEl>
                                        <p:attrNameLst>
                                          <p:attrName>style.visibility</p:attrName>
                                        </p:attrNameLst>
                                      </p:cBhvr>
                                      <p:to>
                                        <p:strVal val="visible"/>
                                      </p:to>
                                    </p:set>
                                    <p:anim calcmode="lin" valueType="num">
                                      <p:cBhvr>
                                        <p:cTn id="69" dur="500" fill="hold"/>
                                        <p:tgtEl>
                                          <p:spTgt spid="97"/>
                                        </p:tgtEl>
                                        <p:attrNameLst>
                                          <p:attrName>ppt_w</p:attrName>
                                        </p:attrNameLst>
                                      </p:cBhvr>
                                      <p:tavLst>
                                        <p:tav tm="0">
                                          <p:val>
                                            <p:fltVal val="0"/>
                                          </p:val>
                                        </p:tav>
                                        <p:tav tm="100000">
                                          <p:val>
                                            <p:strVal val="#ppt_w"/>
                                          </p:val>
                                        </p:tav>
                                      </p:tavLst>
                                    </p:anim>
                                    <p:anim calcmode="lin" valueType="num">
                                      <p:cBhvr>
                                        <p:cTn id="70" dur="500" fill="hold"/>
                                        <p:tgtEl>
                                          <p:spTgt spid="97"/>
                                        </p:tgtEl>
                                        <p:attrNameLst>
                                          <p:attrName>ppt_h</p:attrName>
                                        </p:attrNameLst>
                                      </p:cBhvr>
                                      <p:tavLst>
                                        <p:tav tm="0">
                                          <p:val>
                                            <p:fltVal val="0"/>
                                          </p:val>
                                        </p:tav>
                                        <p:tav tm="100000">
                                          <p:val>
                                            <p:strVal val="#ppt_h"/>
                                          </p:val>
                                        </p:tav>
                                      </p:tavLst>
                                    </p:anim>
                                    <p:animEffect transition="in" filter="fade">
                                      <p:cBhvr>
                                        <p:cTn id="71" dur="500"/>
                                        <p:tgtEl>
                                          <p:spTgt spid="97"/>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94"/>
                                        </p:tgtEl>
                                        <p:attrNameLst>
                                          <p:attrName>style.visibility</p:attrName>
                                        </p:attrNameLst>
                                      </p:cBhvr>
                                      <p:to>
                                        <p:strVal val="visible"/>
                                      </p:to>
                                    </p:set>
                                    <p:anim calcmode="lin" valueType="num">
                                      <p:cBhvr>
                                        <p:cTn id="74" dur="500" fill="hold"/>
                                        <p:tgtEl>
                                          <p:spTgt spid="94"/>
                                        </p:tgtEl>
                                        <p:attrNameLst>
                                          <p:attrName>ppt_w</p:attrName>
                                        </p:attrNameLst>
                                      </p:cBhvr>
                                      <p:tavLst>
                                        <p:tav tm="0">
                                          <p:val>
                                            <p:fltVal val="0"/>
                                          </p:val>
                                        </p:tav>
                                        <p:tav tm="100000">
                                          <p:val>
                                            <p:strVal val="#ppt_w"/>
                                          </p:val>
                                        </p:tav>
                                      </p:tavLst>
                                    </p:anim>
                                    <p:anim calcmode="lin" valueType="num">
                                      <p:cBhvr>
                                        <p:cTn id="75" dur="500" fill="hold"/>
                                        <p:tgtEl>
                                          <p:spTgt spid="94"/>
                                        </p:tgtEl>
                                        <p:attrNameLst>
                                          <p:attrName>ppt_h</p:attrName>
                                        </p:attrNameLst>
                                      </p:cBhvr>
                                      <p:tavLst>
                                        <p:tav tm="0">
                                          <p:val>
                                            <p:fltVal val="0"/>
                                          </p:val>
                                        </p:tav>
                                        <p:tav tm="100000">
                                          <p:val>
                                            <p:strVal val="#ppt_h"/>
                                          </p:val>
                                        </p:tav>
                                      </p:tavLst>
                                    </p:anim>
                                    <p:animEffect transition="in" filter="fade">
                                      <p:cBhvr>
                                        <p:cTn id="76" dur="500"/>
                                        <p:tgtEl>
                                          <p:spTgt spid="94"/>
                                        </p:tgtEl>
                                      </p:cBhvr>
                                    </p:animEffect>
                                  </p:childTnLst>
                                </p:cTn>
                              </p:par>
                            </p:childTnLst>
                          </p:cTn>
                        </p:par>
                        <p:par>
                          <p:cTn id="77" fill="hold">
                            <p:stCondLst>
                              <p:cond delay="4300"/>
                            </p:stCondLst>
                            <p:childTnLst>
                              <p:par>
                                <p:cTn id="78" presetID="21" presetClass="entr" presetSubtype="1" fill="hold" grpId="0" nodeType="after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wheel(1)">
                                      <p:cBhvr>
                                        <p:cTn id="80"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4" grpId="0"/>
      <p:bldP spid="97" grpId="0"/>
      <p:bldP spid="100" grpId="0"/>
      <p:bldP spid="108" grpId="0"/>
      <p:bldP spid="109" grpId="0" bldLvl="0" animBg="1"/>
      <p:bldP spid="110" grpId="0" bldLvl="0" animBg="1"/>
      <p:bldP spid="112"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组合 124"/>
          <p:cNvGrpSpPr/>
          <p:nvPr/>
        </p:nvGrpSpPr>
        <p:grpSpPr>
          <a:xfrm>
            <a:off x="6285995" y="4182774"/>
            <a:ext cx="1179281" cy="1108158"/>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7" name="椭圆 12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28" name="组合 127"/>
          <p:cNvGrpSpPr/>
          <p:nvPr/>
        </p:nvGrpSpPr>
        <p:grpSpPr>
          <a:xfrm>
            <a:off x="4758843" y="4644652"/>
            <a:ext cx="630230" cy="592221"/>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0" name="椭圆 12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31" name="组合 130"/>
          <p:cNvGrpSpPr/>
          <p:nvPr/>
        </p:nvGrpSpPr>
        <p:grpSpPr>
          <a:xfrm>
            <a:off x="5437632" y="4975466"/>
            <a:ext cx="890519" cy="836812"/>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3" name="椭圆 13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34" name="组合 133"/>
          <p:cNvGrpSpPr/>
          <p:nvPr/>
        </p:nvGrpSpPr>
        <p:grpSpPr>
          <a:xfrm>
            <a:off x="7760135" y="4773242"/>
            <a:ext cx="685800" cy="644439"/>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6" name="椭圆 13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37" name="组合 136"/>
          <p:cNvGrpSpPr/>
          <p:nvPr/>
        </p:nvGrpSpPr>
        <p:grpSpPr>
          <a:xfrm>
            <a:off x="766572" y="5076002"/>
            <a:ext cx="588857" cy="553343"/>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9" name="椭圆 13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40" name="组合 139"/>
          <p:cNvGrpSpPr/>
          <p:nvPr/>
        </p:nvGrpSpPr>
        <p:grpSpPr>
          <a:xfrm>
            <a:off x="3963194" y="4545080"/>
            <a:ext cx="252491" cy="23726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2" name="椭圆 14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43" name="组合 142"/>
          <p:cNvGrpSpPr/>
          <p:nvPr/>
        </p:nvGrpSpPr>
        <p:grpSpPr>
          <a:xfrm>
            <a:off x="3181804" y="4358960"/>
            <a:ext cx="529075" cy="497166"/>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5" name="椭圆 14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46" name="组合 145"/>
          <p:cNvGrpSpPr/>
          <p:nvPr/>
        </p:nvGrpSpPr>
        <p:grpSpPr>
          <a:xfrm>
            <a:off x="8465453" y="3902786"/>
            <a:ext cx="1179281" cy="1108158"/>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8" name="椭圆 14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49" name="组合 148"/>
          <p:cNvGrpSpPr/>
          <p:nvPr/>
        </p:nvGrpSpPr>
        <p:grpSpPr>
          <a:xfrm>
            <a:off x="4420394" y="4338598"/>
            <a:ext cx="223080" cy="209626"/>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1" name="椭圆 15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52" name="组合 151"/>
          <p:cNvGrpSpPr/>
          <p:nvPr/>
        </p:nvGrpSpPr>
        <p:grpSpPr>
          <a:xfrm>
            <a:off x="1943475" y="4777267"/>
            <a:ext cx="1179281" cy="1108158"/>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4" name="椭圆 153"/>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55" name="组合 154"/>
          <p:cNvGrpSpPr/>
          <p:nvPr/>
        </p:nvGrpSpPr>
        <p:grpSpPr>
          <a:xfrm>
            <a:off x="1275416" y="4638017"/>
            <a:ext cx="520192" cy="488819"/>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7" name="椭圆 15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58" name="组合 157"/>
          <p:cNvGrpSpPr/>
          <p:nvPr/>
        </p:nvGrpSpPr>
        <p:grpSpPr>
          <a:xfrm>
            <a:off x="291128" y="4940870"/>
            <a:ext cx="316877" cy="297766"/>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0" name="椭圆 15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61" name="组合 160"/>
          <p:cNvGrpSpPr/>
          <p:nvPr/>
        </p:nvGrpSpPr>
        <p:grpSpPr>
          <a:xfrm>
            <a:off x="117164" y="4748006"/>
            <a:ext cx="158438" cy="148883"/>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3" name="椭圆 16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cxnSp>
        <p:nvCxnSpPr>
          <p:cNvPr id="164" name="直接连接符 163"/>
          <p:cNvCxnSpPr/>
          <p:nvPr/>
        </p:nvCxnSpPr>
        <p:spPr>
          <a:xfrm>
            <a:off x="6114500" y="1071667"/>
            <a:ext cx="0" cy="241527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6042492" y="994117"/>
            <a:ext cx="144016" cy="144016"/>
            <a:chOff x="4971660" y="1569718"/>
            <a:chExt cx="144016" cy="144016"/>
          </a:xfrm>
          <a:solidFill>
            <a:schemeClr val="bg1"/>
          </a:solidFill>
        </p:grpSpPr>
        <p:sp>
          <p:nvSpPr>
            <p:cNvPr id="166" name="椭圆 165"/>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67" name="椭圆 166"/>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68" name="组合 167"/>
          <p:cNvGrpSpPr/>
          <p:nvPr/>
        </p:nvGrpSpPr>
        <p:grpSpPr>
          <a:xfrm>
            <a:off x="6042492" y="1391906"/>
            <a:ext cx="144016" cy="144016"/>
            <a:chOff x="4971660" y="1569718"/>
            <a:chExt cx="144016" cy="144016"/>
          </a:xfrm>
          <a:solidFill>
            <a:schemeClr val="bg1"/>
          </a:solidFill>
        </p:grpSpPr>
        <p:sp>
          <p:nvSpPr>
            <p:cNvPr id="169" name="椭圆 168"/>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70" name="椭圆 169"/>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72" name="组合 171"/>
          <p:cNvGrpSpPr/>
          <p:nvPr/>
        </p:nvGrpSpPr>
        <p:grpSpPr>
          <a:xfrm>
            <a:off x="6042492" y="1789695"/>
            <a:ext cx="144016" cy="144016"/>
            <a:chOff x="4971660" y="1569718"/>
            <a:chExt cx="144016" cy="144016"/>
          </a:xfrm>
          <a:solidFill>
            <a:schemeClr val="bg1"/>
          </a:solidFill>
        </p:grpSpPr>
        <p:sp>
          <p:nvSpPr>
            <p:cNvPr id="173" name="椭圆 172"/>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74" name="椭圆 173"/>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75" name="组合 174"/>
          <p:cNvGrpSpPr/>
          <p:nvPr/>
        </p:nvGrpSpPr>
        <p:grpSpPr>
          <a:xfrm>
            <a:off x="6042492" y="2187484"/>
            <a:ext cx="144016" cy="144016"/>
            <a:chOff x="4971660" y="1569718"/>
            <a:chExt cx="144016" cy="144016"/>
          </a:xfrm>
          <a:solidFill>
            <a:schemeClr val="bg1"/>
          </a:solidFill>
        </p:grpSpPr>
        <p:sp>
          <p:nvSpPr>
            <p:cNvPr id="176" name="椭圆 175"/>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77" name="椭圆 176"/>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78" name="组合 177"/>
          <p:cNvGrpSpPr/>
          <p:nvPr/>
        </p:nvGrpSpPr>
        <p:grpSpPr>
          <a:xfrm>
            <a:off x="6042492" y="2585273"/>
            <a:ext cx="144016" cy="144016"/>
            <a:chOff x="4971660" y="1569718"/>
            <a:chExt cx="144016" cy="144016"/>
          </a:xfrm>
          <a:solidFill>
            <a:schemeClr val="bg1"/>
          </a:solidFill>
        </p:grpSpPr>
        <p:sp>
          <p:nvSpPr>
            <p:cNvPr id="179" name="椭圆 178"/>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80" name="椭圆 179"/>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81" name="组合 180"/>
          <p:cNvGrpSpPr/>
          <p:nvPr/>
        </p:nvGrpSpPr>
        <p:grpSpPr>
          <a:xfrm>
            <a:off x="6042492" y="2983062"/>
            <a:ext cx="144016" cy="144016"/>
            <a:chOff x="4971660" y="1569718"/>
            <a:chExt cx="144016" cy="144016"/>
          </a:xfrm>
          <a:solidFill>
            <a:schemeClr val="bg1"/>
          </a:solidFill>
        </p:grpSpPr>
        <p:sp>
          <p:nvSpPr>
            <p:cNvPr id="182" name="椭圆 181"/>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83" name="椭圆 182"/>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84" name="组合 183"/>
          <p:cNvGrpSpPr/>
          <p:nvPr/>
        </p:nvGrpSpPr>
        <p:grpSpPr>
          <a:xfrm>
            <a:off x="6042492" y="3380848"/>
            <a:ext cx="144016" cy="144016"/>
            <a:chOff x="4971660" y="1569718"/>
            <a:chExt cx="144016" cy="144016"/>
          </a:xfrm>
          <a:solidFill>
            <a:schemeClr val="bg1"/>
          </a:solidFill>
        </p:grpSpPr>
        <p:sp>
          <p:nvSpPr>
            <p:cNvPr id="185" name="椭圆 184"/>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86" name="椭圆 185"/>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187" name="TextBox 186"/>
          <p:cNvSpPr txBox="1"/>
          <p:nvPr/>
        </p:nvSpPr>
        <p:spPr>
          <a:xfrm>
            <a:off x="6249194" y="896144"/>
            <a:ext cx="2590800" cy="2590800"/>
          </a:xfrm>
          <a:prstGeom prst="rect">
            <a:avLst/>
          </a:prstGeom>
          <a:noFill/>
        </p:spPr>
        <p:txBody>
          <a:bodyPr wrap="square" lIns="68571" tIns="34285" rIns="68571" bIns="34285" rtlCol="0">
            <a:spAutoFit/>
          </a:bodyPr>
          <a:lstStyle/>
          <a:p>
            <a:pPr algn="l">
              <a:lnSpc>
                <a:spcPct val="200000"/>
              </a:lnSpc>
              <a:spcBef>
                <a:spcPts val="600"/>
              </a:spcBef>
              <a:spcAft>
                <a:spcPts val="600"/>
              </a:spcAft>
              <a:buFont typeface="Arial" panose="020B0604020202020204" pitchFamily="34" charset="0"/>
              <a:buChar char="•"/>
            </a:pPr>
            <a:r>
              <a:rPr lang="zh-CN" altLang="zh-CN" b="0" dirty="0" smtClean="0">
                <a:solidFill>
                  <a:schemeClr val="bg1"/>
                </a:solidFill>
              </a:rPr>
              <a:t>对“发现教育”的认识</a:t>
            </a:r>
            <a:endParaRPr lang="en-US" altLang="zh-CN" b="0" dirty="0" smtClean="0">
              <a:solidFill>
                <a:schemeClr val="bg1"/>
              </a:solidFill>
            </a:endParaRPr>
          </a:p>
          <a:p>
            <a:pPr algn="l">
              <a:lnSpc>
                <a:spcPct val="200000"/>
              </a:lnSpc>
              <a:spcBef>
                <a:spcPts val="600"/>
              </a:spcBef>
              <a:spcAft>
                <a:spcPts val="600"/>
              </a:spcAft>
              <a:buFont typeface="Arial" panose="020B0604020202020204" pitchFamily="34" charset="0"/>
              <a:buChar char="•"/>
            </a:pPr>
            <a:r>
              <a:rPr lang="zh-CN" altLang="zh-CN" b="0" dirty="0" smtClean="0">
                <a:solidFill>
                  <a:schemeClr val="bg1"/>
                </a:solidFill>
              </a:rPr>
              <a:t>对“研究性学习课程”的理解</a:t>
            </a:r>
            <a:endParaRPr lang="en-US" altLang="zh-CN" b="0" dirty="0" smtClean="0">
              <a:solidFill>
                <a:schemeClr val="bg1"/>
              </a:solidFill>
            </a:endParaRPr>
          </a:p>
          <a:p>
            <a:pPr algn="l">
              <a:lnSpc>
                <a:spcPct val="200000"/>
              </a:lnSpc>
              <a:spcBef>
                <a:spcPts val="600"/>
              </a:spcBef>
              <a:spcAft>
                <a:spcPts val="600"/>
              </a:spcAft>
              <a:buFont typeface="Arial" panose="020B0604020202020204" pitchFamily="34" charset="0"/>
              <a:buChar char="•"/>
            </a:pPr>
            <a:r>
              <a:rPr lang="zh-CN" altLang="zh-CN" b="0" dirty="0" smtClean="0">
                <a:solidFill>
                  <a:schemeClr val="bg1"/>
                </a:solidFill>
              </a:rPr>
              <a:t>对“调查研究”的把握</a:t>
            </a:r>
            <a:endParaRPr lang="en-US" altLang="zh-CN" b="0" dirty="0" smtClean="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991394" y="896144"/>
            <a:ext cx="2134459" cy="2145641"/>
            <a:chOff x="1219135" y="1132124"/>
            <a:chExt cx="1380853" cy="1388087"/>
          </a:xfrm>
        </p:grpSpPr>
        <p:grpSp>
          <p:nvGrpSpPr>
            <p:cNvPr id="72" name="组合 71"/>
            <p:cNvGrpSpPr/>
            <p:nvPr/>
          </p:nvGrpSpPr>
          <p:grpSpPr>
            <a:xfrm>
              <a:off x="1219135" y="1132124"/>
              <a:ext cx="1380853" cy="1388087"/>
              <a:chOff x="610393" y="2729597"/>
              <a:chExt cx="1380853" cy="1388087"/>
            </a:xfrm>
          </p:grpSpPr>
          <p:grpSp>
            <p:nvGrpSpPr>
              <p:cNvPr id="73" name="组合 72"/>
              <p:cNvGrpSpPr/>
              <p:nvPr/>
            </p:nvGrpSpPr>
            <p:grpSpPr>
              <a:xfrm>
                <a:off x="789153" y="2729597"/>
                <a:ext cx="1202093" cy="1388087"/>
                <a:chOff x="3273692" y="1099961"/>
                <a:chExt cx="1202093" cy="1388087"/>
              </a:xfrm>
            </p:grpSpPr>
            <p:sp>
              <p:nvSpPr>
                <p:cNvPr id="75"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76"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77"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74" name="TextBox 73"/>
              <p:cNvSpPr txBox="1"/>
              <p:nvPr/>
            </p:nvSpPr>
            <p:spPr>
              <a:xfrm>
                <a:off x="610393" y="2828190"/>
                <a:ext cx="948647" cy="438044"/>
              </a:xfrm>
              <a:prstGeom prst="rect">
                <a:avLst/>
              </a:prstGeom>
              <a:noFill/>
            </p:spPr>
            <p:txBody>
              <a:bodyPr wrap="square" rtlCol="0">
                <a:spAutoFit/>
              </a:bodyPr>
              <a:lstStyle/>
              <a:p>
                <a:r>
                  <a:rPr lang="en-US" altLang="zh-CN" sz="3800" dirty="0">
                    <a:solidFill>
                      <a:srgbClr val="FFFFFF"/>
                    </a:solidFill>
                    <a:latin typeface="Agency FB" panose="020B0503020202020204" pitchFamily="34" charset="0"/>
                  </a:rPr>
                  <a:t>0</a:t>
                </a:r>
                <a:r>
                  <a:rPr lang="en-US" altLang="zh-CN" sz="3800" dirty="0" smtClean="0">
                    <a:solidFill>
                      <a:srgbClr val="FFFFFF"/>
                    </a:solidFill>
                    <a:latin typeface="Agency FB" panose="020B0503020202020204" pitchFamily="34" charset="0"/>
                  </a:rPr>
                  <a:t>1</a:t>
                </a:r>
                <a:endParaRPr lang="zh-CN" altLang="en-US" sz="3800" dirty="0">
                  <a:solidFill>
                    <a:srgbClr val="FFFFFF"/>
                  </a:solidFill>
                  <a:latin typeface="Agency FB" panose="020B0503020202020204" pitchFamily="34" charset="0"/>
                </a:endParaRPr>
              </a:p>
            </p:txBody>
          </p:sp>
        </p:grpSp>
        <p:sp>
          <p:nvSpPr>
            <p:cNvPr id="78" name="Freeform 21"/>
            <p:cNvSpPr>
              <a:spLocks noEditPoints="1"/>
            </p:cNvSpPr>
            <p:nvPr/>
          </p:nvSpPr>
          <p:spPr bwMode="auto">
            <a:xfrm>
              <a:off x="1752536" y="1627713"/>
              <a:ext cx="462041" cy="478315"/>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rgbClr val="777777"/>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sp>
        <p:nvSpPr>
          <p:cNvPr id="79" name="Rectangle 4"/>
          <p:cNvSpPr txBox="1">
            <a:spLocks noChangeArrowheads="1"/>
          </p:cNvSpPr>
          <p:nvPr/>
        </p:nvSpPr>
        <p:spPr bwMode="auto">
          <a:xfrm>
            <a:off x="1219994" y="3105944"/>
            <a:ext cx="19812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zh-CN" altLang="zh-CN" sz="2400" dirty="0" smtClean="0">
                <a:latin typeface="黑体" panose="02010609060101010101" pitchFamily="49" charset="-122"/>
                <a:ea typeface="黑体" panose="02010609060101010101" pitchFamily="49" charset="-122"/>
              </a:rPr>
              <a:t>对课题的理解和认识</a:t>
            </a:r>
            <a:endParaRPr kumimoji="0" lang="zh-CN" altLang="en-US" sz="2400" b="0" i="0" u="none" strike="noStrike" kern="0" cap="none" spc="0" normalizeH="0" baseline="0" noProof="0" dirty="0" smtClean="0">
              <a:ln>
                <a:noFill/>
              </a:ln>
              <a:solidFill>
                <a:schemeClr val="bg1">
                  <a:lumMod val="95000"/>
                </a:schemeClr>
              </a:solidFill>
              <a:effectLst/>
              <a:uLnTx/>
              <a:uFillTx/>
              <a:latin typeface="黑体" panose="02010609060101010101" pitchFamily="49" charset="-122"/>
              <a:ea typeface="黑体" panose="02010609060101010101" pitchFamily="49" charset="-122"/>
            </a:endParaRPr>
          </a:p>
        </p:txBody>
      </p:sp>
      <p:sp>
        <p:nvSpPr>
          <p:cNvPr id="81"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pic>
        <p:nvPicPr>
          <p:cNvPr id="83" name="Picture 2"/>
          <p:cNvPicPr>
            <a:picLocks noChangeAspect="1" noChangeArrowheads="1"/>
          </p:cNvPicPr>
          <p:nvPr/>
        </p:nvPicPr>
        <p:blipFill>
          <a:blip r:embed="rId1" cstate="print"/>
          <a:srcRect/>
          <a:stretch>
            <a:fillRect/>
          </a:stretch>
        </p:blipFill>
        <p:spPr bwMode="auto">
          <a:xfrm>
            <a:off x="8382794" y="134144"/>
            <a:ext cx="433887" cy="362744"/>
          </a:xfrm>
          <a:prstGeom prst="rect">
            <a:avLst/>
          </a:prstGeom>
          <a:noFill/>
          <a:ln w="9525">
            <a:noFill/>
            <a:miter lim="800000"/>
            <a:headEnd/>
            <a:tailEnd/>
          </a:ln>
        </p:spPr>
      </p:pic>
      <p:pic>
        <p:nvPicPr>
          <p:cNvPr id="100" name="图片 99"/>
          <p:cNvPicPr/>
          <p:nvPr>
            <p:custDataLst>
              <p:tags r:id="rId2"/>
            </p:custDataLst>
          </p:nvPr>
        </p:nvPicPr>
        <p:blipFill>
          <a:blip r:embed="rId3"/>
          <a:stretch>
            <a:fillRect/>
          </a:stretch>
        </p:blipFill>
        <p:spPr>
          <a:xfrm>
            <a:off x="3618865" y="1137920"/>
            <a:ext cx="1818640" cy="231648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3" presetClass="entr" presetSubtype="528" fill="hold" nodeType="afterEffect">
                                  <p:stCondLst>
                                    <p:cond delay="0"/>
                                  </p:stCondLst>
                                  <p:childTnLst>
                                    <p:set>
                                      <p:cBhvr>
                                        <p:cTn id="13" dur="1" fill="hold">
                                          <p:stCondLst>
                                            <p:cond delay="0"/>
                                          </p:stCondLst>
                                        </p:cTn>
                                        <p:tgtEl>
                                          <p:spTgt spid="125"/>
                                        </p:tgtEl>
                                        <p:attrNameLst>
                                          <p:attrName>style.visibility</p:attrName>
                                        </p:attrNameLst>
                                      </p:cBhvr>
                                      <p:to>
                                        <p:strVal val="visible"/>
                                      </p:to>
                                    </p:set>
                                    <p:anim calcmode="lin" valueType="num">
                                      <p:cBhvr>
                                        <p:cTn id="14" dur="500" fill="hold"/>
                                        <p:tgtEl>
                                          <p:spTgt spid="125"/>
                                        </p:tgtEl>
                                        <p:attrNameLst>
                                          <p:attrName>ppt_w</p:attrName>
                                        </p:attrNameLst>
                                      </p:cBhvr>
                                      <p:tavLst>
                                        <p:tav tm="0">
                                          <p:val>
                                            <p:fltVal val="0"/>
                                          </p:val>
                                        </p:tav>
                                        <p:tav tm="100000">
                                          <p:val>
                                            <p:strVal val="#ppt_w"/>
                                          </p:val>
                                        </p:tav>
                                      </p:tavLst>
                                    </p:anim>
                                    <p:anim calcmode="lin" valueType="num">
                                      <p:cBhvr>
                                        <p:cTn id="15" dur="500" fill="hold"/>
                                        <p:tgtEl>
                                          <p:spTgt spid="125"/>
                                        </p:tgtEl>
                                        <p:attrNameLst>
                                          <p:attrName>ppt_h</p:attrName>
                                        </p:attrNameLst>
                                      </p:cBhvr>
                                      <p:tavLst>
                                        <p:tav tm="0">
                                          <p:val>
                                            <p:fltVal val="0"/>
                                          </p:val>
                                        </p:tav>
                                        <p:tav tm="100000">
                                          <p:val>
                                            <p:strVal val="#ppt_h"/>
                                          </p:val>
                                        </p:tav>
                                      </p:tavLst>
                                    </p:anim>
                                    <p:anim calcmode="lin" valueType="num">
                                      <p:cBhvr>
                                        <p:cTn id="16" dur="500" fill="hold"/>
                                        <p:tgtEl>
                                          <p:spTgt spid="125"/>
                                        </p:tgtEl>
                                        <p:attrNameLst>
                                          <p:attrName>ppt_x</p:attrName>
                                        </p:attrNameLst>
                                      </p:cBhvr>
                                      <p:tavLst>
                                        <p:tav tm="0">
                                          <p:val>
                                            <p:fltVal val="0.5"/>
                                          </p:val>
                                        </p:tav>
                                        <p:tav tm="100000">
                                          <p:val>
                                            <p:strVal val="#ppt_x"/>
                                          </p:val>
                                        </p:tav>
                                      </p:tavLst>
                                    </p:anim>
                                    <p:anim calcmode="lin" valueType="num">
                                      <p:cBhvr>
                                        <p:cTn id="17" dur="500" fill="hold"/>
                                        <p:tgtEl>
                                          <p:spTgt spid="125"/>
                                        </p:tgtEl>
                                        <p:attrNameLst>
                                          <p:attrName>ppt_y</p:attrName>
                                        </p:attrNameLst>
                                      </p:cBhvr>
                                      <p:tavLst>
                                        <p:tav tm="0">
                                          <p:val>
                                            <p:fltVal val="0.5"/>
                                          </p:val>
                                        </p:tav>
                                        <p:tav tm="100000">
                                          <p:val>
                                            <p:strVal val="#ppt_y"/>
                                          </p:val>
                                        </p:tav>
                                      </p:tavLst>
                                    </p:anim>
                                  </p:childTnLst>
                                </p:cTn>
                              </p:par>
                              <p:par>
                                <p:cTn id="18" presetID="23" presetClass="entr" presetSubtype="528" fill="hold" nodeType="withEffect">
                                  <p:stCondLst>
                                    <p:cond delay="300"/>
                                  </p:stCondLst>
                                  <p:childTnLst>
                                    <p:set>
                                      <p:cBhvr>
                                        <p:cTn id="19" dur="1" fill="hold">
                                          <p:stCondLst>
                                            <p:cond delay="0"/>
                                          </p:stCondLst>
                                        </p:cTn>
                                        <p:tgtEl>
                                          <p:spTgt spid="128"/>
                                        </p:tgtEl>
                                        <p:attrNameLst>
                                          <p:attrName>style.visibility</p:attrName>
                                        </p:attrNameLst>
                                      </p:cBhvr>
                                      <p:to>
                                        <p:strVal val="visible"/>
                                      </p:to>
                                    </p:set>
                                    <p:anim calcmode="lin" valueType="num">
                                      <p:cBhvr>
                                        <p:cTn id="20" dur="500" fill="hold"/>
                                        <p:tgtEl>
                                          <p:spTgt spid="128"/>
                                        </p:tgtEl>
                                        <p:attrNameLst>
                                          <p:attrName>ppt_w</p:attrName>
                                        </p:attrNameLst>
                                      </p:cBhvr>
                                      <p:tavLst>
                                        <p:tav tm="0">
                                          <p:val>
                                            <p:fltVal val="0"/>
                                          </p:val>
                                        </p:tav>
                                        <p:tav tm="100000">
                                          <p:val>
                                            <p:strVal val="#ppt_w"/>
                                          </p:val>
                                        </p:tav>
                                      </p:tavLst>
                                    </p:anim>
                                    <p:anim calcmode="lin" valueType="num">
                                      <p:cBhvr>
                                        <p:cTn id="21" dur="500" fill="hold"/>
                                        <p:tgtEl>
                                          <p:spTgt spid="128"/>
                                        </p:tgtEl>
                                        <p:attrNameLst>
                                          <p:attrName>ppt_h</p:attrName>
                                        </p:attrNameLst>
                                      </p:cBhvr>
                                      <p:tavLst>
                                        <p:tav tm="0">
                                          <p:val>
                                            <p:fltVal val="0"/>
                                          </p:val>
                                        </p:tav>
                                        <p:tav tm="100000">
                                          <p:val>
                                            <p:strVal val="#ppt_h"/>
                                          </p:val>
                                        </p:tav>
                                      </p:tavLst>
                                    </p:anim>
                                    <p:anim calcmode="lin" valueType="num">
                                      <p:cBhvr>
                                        <p:cTn id="22" dur="500" fill="hold"/>
                                        <p:tgtEl>
                                          <p:spTgt spid="128"/>
                                        </p:tgtEl>
                                        <p:attrNameLst>
                                          <p:attrName>ppt_x</p:attrName>
                                        </p:attrNameLst>
                                      </p:cBhvr>
                                      <p:tavLst>
                                        <p:tav tm="0">
                                          <p:val>
                                            <p:fltVal val="0.5"/>
                                          </p:val>
                                        </p:tav>
                                        <p:tav tm="100000">
                                          <p:val>
                                            <p:strVal val="#ppt_x"/>
                                          </p:val>
                                        </p:tav>
                                      </p:tavLst>
                                    </p:anim>
                                    <p:anim calcmode="lin" valueType="num">
                                      <p:cBhvr>
                                        <p:cTn id="23" dur="500" fill="hold"/>
                                        <p:tgtEl>
                                          <p:spTgt spid="128"/>
                                        </p:tgtEl>
                                        <p:attrNameLst>
                                          <p:attrName>ppt_y</p:attrName>
                                        </p:attrNameLst>
                                      </p:cBhvr>
                                      <p:tavLst>
                                        <p:tav tm="0">
                                          <p:val>
                                            <p:fltVal val="0.5"/>
                                          </p:val>
                                        </p:tav>
                                        <p:tav tm="100000">
                                          <p:val>
                                            <p:strVal val="#ppt_y"/>
                                          </p:val>
                                        </p:tav>
                                      </p:tavLst>
                                    </p:anim>
                                  </p:childTnLst>
                                </p:cTn>
                              </p:par>
                              <p:par>
                                <p:cTn id="24" presetID="23" presetClass="entr" presetSubtype="528" fill="hold" nodeType="withEffect">
                                  <p:stCondLst>
                                    <p:cond delay="700"/>
                                  </p:stCondLst>
                                  <p:childTnLst>
                                    <p:set>
                                      <p:cBhvr>
                                        <p:cTn id="25" dur="1" fill="hold">
                                          <p:stCondLst>
                                            <p:cond delay="0"/>
                                          </p:stCondLst>
                                        </p:cTn>
                                        <p:tgtEl>
                                          <p:spTgt spid="131"/>
                                        </p:tgtEl>
                                        <p:attrNameLst>
                                          <p:attrName>style.visibility</p:attrName>
                                        </p:attrNameLst>
                                      </p:cBhvr>
                                      <p:to>
                                        <p:strVal val="visible"/>
                                      </p:to>
                                    </p:set>
                                    <p:anim calcmode="lin" valueType="num">
                                      <p:cBhvr>
                                        <p:cTn id="26" dur="500" fill="hold"/>
                                        <p:tgtEl>
                                          <p:spTgt spid="131"/>
                                        </p:tgtEl>
                                        <p:attrNameLst>
                                          <p:attrName>ppt_w</p:attrName>
                                        </p:attrNameLst>
                                      </p:cBhvr>
                                      <p:tavLst>
                                        <p:tav tm="0">
                                          <p:val>
                                            <p:fltVal val="0"/>
                                          </p:val>
                                        </p:tav>
                                        <p:tav tm="100000">
                                          <p:val>
                                            <p:strVal val="#ppt_w"/>
                                          </p:val>
                                        </p:tav>
                                      </p:tavLst>
                                    </p:anim>
                                    <p:anim calcmode="lin" valueType="num">
                                      <p:cBhvr>
                                        <p:cTn id="27" dur="500" fill="hold"/>
                                        <p:tgtEl>
                                          <p:spTgt spid="131"/>
                                        </p:tgtEl>
                                        <p:attrNameLst>
                                          <p:attrName>ppt_h</p:attrName>
                                        </p:attrNameLst>
                                      </p:cBhvr>
                                      <p:tavLst>
                                        <p:tav tm="0">
                                          <p:val>
                                            <p:fltVal val="0"/>
                                          </p:val>
                                        </p:tav>
                                        <p:tav tm="100000">
                                          <p:val>
                                            <p:strVal val="#ppt_h"/>
                                          </p:val>
                                        </p:tav>
                                      </p:tavLst>
                                    </p:anim>
                                    <p:anim calcmode="lin" valueType="num">
                                      <p:cBhvr>
                                        <p:cTn id="28" dur="500" fill="hold"/>
                                        <p:tgtEl>
                                          <p:spTgt spid="131"/>
                                        </p:tgtEl>
                                        <p:attrNameLst>
                                          <p:attrName>ppt_x</p:attrName>
                                        </p:attrNameLst>
                                      </p:cBhvr>
                                      <p:tavLst>
                                        <p:tav tm="0">
                                          <p:val>
                                            <p:fltVal val="0.5"/>
                                          </p:val>
                                        </p:tav>
                                        <p:tav tm="100000">
                                          <p:val>
                                            <p:strVal val="#ppt_x"/>
                                          </p:val>
                                        </p:tav>
                                      </p:tavLst>
                                    </p:anim>
                                    <p:anim calcmode="lin" valueType="num">
                                      <p:cBhvr>
                                        <p:cTn id="29" dur="500" fill="hold"/>
                                        <p:tgtEl>
                                          <p:spTgt spid="131"/>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300"/>
                                  </p:stCondLst>
                                  <p:childTnLst>
                                    <p:set>
                                      <p:cBhvr>
                                        <p:cTn id="31" dur="1" fill="hold">
                                          <p:stCondLst>
                                            <p:cond delay="0"/>
                                          </p:stCondLst>
                                        </p:cTn>
                                        <p:tgtEl>
                                          <p:spTgt spid="134"/>
                                        </p:tgtEl>
                                        <p:attrNameLst>
                                          <p:attrName>style.visibility</p:attrName>
                                        </p:attrNameLst>
                                      </p:cBhvr>
                                      <p:to>
                                        <p:strVal val="visible"/>
                                      </p:to>
                                    </p:set>
                                    <p:anim calcmode="lin" valueType="num">
                                      <p:cBhvr>
                                        <p:cTn id="32" dur="500" fill="hold"/>
                                        <p:tgtEl>
                                          <p:spTgt spid="134"/>
                                        </p:tgtEl>
                                        <p:attrNameLst>
                                          <p:attrName>ppt_w</p:attrName>
                                        </p:attrNameLst>
                                      </p:cBhvr>
                                      <p:tavLst>
                                        <p:tav tm="0">
                                          <p:val>
                                            <p:fltVal val="0"/>
                                          </p:val>
                                        </p:tav>
                                        <p:tav tm="100000">
                                          <p:val>
                                            <p:strVal val="#ppt_w"/>
                                          </p:val>
                                        </p:tav>
                                      </p:tavLst>
                                    </p:anim>
                                    <p:anim calcmode="lin" valueType="num">
                                      <p:cBhvr>
                                        <p:cTn id="33" dur="500" fill="hold"/>
                                        <p:tgtEl>
                                          <p:spTgt spid="134"/>
                                        </p:tgtEl>
                                        <p:attrNameLst>
                                          <p:attrName>ppt_h</p:attrName>
                                        </p:attrNameLst>
                                      </p:cBhvr>
                                      <p:tavLst>
                                        <p:tav tm="0">
                                          <p:val>
                                            <p:fltVal val="0"/>
                                          </p:val>
                                        </p:tav>
                                        <p:tav tm="100000">
                                          <p:val>
                                            <p:strVal val="#ppt_h"/>
                                          </p:val>
                                        </p:tav>
                                      </p:tavLst>
                                    </p:anim>
                                    <p:anim calcmode="lin" valueType="num">
                                      <p:cBhvr>
                                        <p:cTn id="34" dur="500" fill="hold"/>
                                        <p:tgtEl>
                                          <p:spTgt spid="134"/>
                                        </p:tgtEl>
                                        <p:attrNameLst>
                                          <p:attrName>ppt_x</p:attrName>
                                        </p:attrNameLst>
                                      </p:cBhvr>
                                      <p:tavLst>
                                        <p:tav tm="0">
                                          <p:val>
                                            <p:fltVal val="0.5"/>
                                          </p:val>
                                        </p:tav>
                                        <p:tav tm="100000">
                                          <p:val>
                                            <p:strVal val="#ppt_x"/>
                                          </p:val>
                                        </p:tav>
                                      </p:tavLst>
                                    </p:anim>
                                    <p:anim calcmode="lin" valueType="num">
                                      <p:cBhvr>
                                        <p:cTn id="35" dur="500" fill="hold"/>
                                        <p:tgtEl>
                                          <p:spTgt spid="134"/>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100"/>
                                  </p:stCondLst>
                                  <p:childTnLst>
                                    <p:set>
                                      <p:cBhvr>
                                        <p:cTn id="37" dur="1" fill="hold">
                                          <p:stCondLst>
                                            <p:cond delay="0"/>
                                          </p:stCondLst>
                                        </p:cTn>
                                        <p:tgtEl>
                                          <p:spTgt spid="137"/>
                                        </p:tgtEl>
                                        <p:attrNameLst>
                                          <p:attrName>style.visibility</p:attrName>
                                        </p:attrNameLst>
                                      </p:cBhvr>
                                      <p:to>
                                        <p:strVal val="visible"/>
                                      </p:to>
                                    </p:set>
                                    <p:anim calcmode="lin" valueType="num">
                                      <p:cBhvr>
                                        <p:cTn id="38" dur="500" fill="hold"/>
                                        <p:tgtEl>
                                          <p:spTgt spid="137"/>
                                        </p:tgtEl>
                                        <p:attrNameLst>
                                          <p:attrName>ppt_w</p:attrName>
                                        </p:attrNameLst>
                                      </p:cBhvr>
                                      <p:tavLst>
                                        <p:tav tm="0">
                                          <p:val>
                                            <p:fltVal val="0"/>
                                          </p:val>
                                        </p:tav>
                                        <p:tav tm="100000">
                                          <p:val>
                                            <p:strVal val="#ppt_w"/>
                                          </p:val>
                                        </p:tav>
                                      </p:tavLst>
                                    </p:anim>
                                    <p:anim calcmode="lin" valueType="num">
                                      <p:cBhvr>
                                        <p:cTn id="39" dur="500" fill="hold"/>
                                        <p:tgtEl>
                                          <p:spTgt spid="137"/>
                                        </p:tgtEl>
                                        <p:attrNameLst>
                                          <p:attrName>ppt_h</p:attrName>
                                        </p:attrNameLst>
                                      </p:cBhvr>
                                      <p:tavLst>
                                        <p:tav tm="0">
                                          <p:val>
                                            <p:fltVal val="0"/>
                                          </p:val>
                                        </p:tav>
                                        <p:tav tm="100000">
                                          <p:val>
                                            <p:strVal val="#ppt_h"/>
                                          </p:val>
                                        </p:tav>
                                      </p:tavLst>
                                    </p:anim>
                                    <p:anim calcmode="lin" valueType="num">
                                      <p:cBhvr>
                                        <p:cTn id="40" dur="500" fill="hold"/>
                                        <p:tgtEl>
                                          <p:spTgt spid="137"/>
                                        </p:tgtEl>
                                        <p:attrNameLst>
                                          <p:attrName>ppt_x</p:attrName>
                                        </p:attrNameLst>
                                      </p:cBhvr>
                                      <p:tavLst>
                                        <p:tav tm="0">
                                          <p:val>
                                            <p:fltVal val="0.5"/>
                                          </p:val>
                                        </p:tav>
                                        <p:tav tm="100000">
                                          <p:val>
                                            <p:strVal val="#ppt_x"/>
                                          </p:val>
                                        </p:tav>
                                      </p:tavLst>
                                    </p:anim>
                                    <p:anim calcmode="lin" valueType="num">
                                      <p:cBhvr>
                                        <p:cTn id="41" dur="500" fill="hold"/>
                                        <p:tgtEl>
                                          <p:spTgt spid="137"/>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60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500" fill="hold"/>
                                        <p:tgtEl>
                                          <p:spTgt spid="140"/>
                                        </p:tgtEl>
                                        <p:attrNameLst>
                                          <p:attrName>ppt_w</p:attrName>
                                        </p:attrNameLst>
                                      </p:cBhvr>
                                      <p:tavLst>
                                        <p:tav tm="0">
                                          <p:val>
                                            <p:fltVal val="0"/>
                                          </p:val>
                                        </p:tav>
                                        <p:tav tm="100000">
                                          <p:val>
                                            <p:strVal val="#ppt_w"/>
                                          </p:val>
                                        </p:tav>
                                      </p:tavLst>
                                    </p:anim>
                                    <p:anim calcmode="lin" valueType="num">
                                      <p:cBhvr>
                                        <p:cTn id="45" dur="500" fill="hold"/>
                                        <p:tgtEl>
                                          <p:spTgt spid="140"/>
                                        </p:tgtEl>
                                        <p:attrNameLst>
                                          <p:attrName>ppt_h</p:attrName>
                                        </p:attrNameLst>
                                      </p:cBhvr>
                                      <p:tavLst>
                                        <p:tav tm="0">
                                          <p:val>
                                            <p:fltVal val="0"/>
                                          </p:val>
                                        </p:tav>
                                        <p:tav tm="100000">
                                          <p:val>
                                            <p:strVal val="#ppt_h"/>
                                          </p:val>
                                        </p:tav>
                                      </p:tavLst>
                                    </p:anim>
                                    <p:anim calcmode="lin" valueType="num">
                                      <p:cBhvr>
                                        <p:cTn id="46" dur="500" fill="hold"/>
                                        <p:tgtEl>
                                          <p:spTgt spid="140"/>
                                        </p:tgtEl>
                                        <p:attrNameLst>
                                          <p:attrName>ppt_x</p:attrName>
                                        </p:attrNameLst>
                                      </p:cBhvr>
                                      <p:tavLst>
                                        <p:tav tm="0">
                                          <p:val>
                                            <p:fltVal val="0.5"/>
                                          </p:val>
                                        </p:tav>
                                        <p:tav tm="100000">
                                          <p:val>
                                            <p:strVal val="#ppt_x"/>
                                          </p:val>
                                        </p:tav>
                                      </p:tavLst>
                                    </p:anim>
                                    <p:anim calcmode="lin" valueType="num">
                                      <p:cBhvr>
                                        <p:cTn id="47" dur="500" fill="hold"/>
                                        <p:tgtEl>
                                          <p:spTgt spid="140"/>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300"/>
                                  </p:stCondLst>
                                  <p:childTnLst>
                                    <p:set>
                                      <p:cBhvr>
                                        <p:cTn id="49" dur="1" fill="hold">
                                          <p:stCondLst>
                                            <p:cond delay="0"/>
                                          </p:stCondLst>
                                        </p:cTn>
                                        <p:tgtEl>
                                          <p:spTgt spid="143"/>
                                        </p:tgtEl>
                                        <p:attrNameLst>
                                          <p:attrName>style.visibility</p:attrName>
                                        </p:attrNameLst>
                                      </p:cBhvr>
                                      <p:to>
                                        <p:strVal val="visible"/>
                                      </p:to>
                                    </p:set>
                                    <p:anim calcmode="lin" valueType="num">
                                      <p:cBhvr>
                                        <p:cTn id="50" dur="500" fill="hold"/>
                                        <p:tgtEl>
                                          <p:spTgt spid="143"/>
                                        </p:tgtEl>
                                        <p:attrNameLst>
                                          <p:attrName>ppt_w</p:attrName>
                                        </p:attrNameLst>
                                      </p:cBhvr>
                                      <p:tavLst>
                                        <p:tav tm="0">
                                          <p:val>
                                            <p:fltVal val="0"/>
                                          </p:val>
                                        </p:tav>
                                        <p:tav tm="100000">
                                          <p:val>
                                            <p:strVal val="#ppt_w"/>
                                          </p:val>
                                        </p:tav>
                                      </p:tavLst>
                                    </p:anim>
                                    <p:anim calcmode="lin" valueType="num">
                                      <p:cBhvr>
                                        <p:cTn id="51" dur="500" fill="hold"/>
                                        <p:tgtEl>
                                          <p:spTgt spid="143"/>
                                        </p:tgtEl>
                                        <p:attrNameLst>
                                          <p:attrName>ppt_h</p:attrName>
                                        </p:attrNameLst>
                                      </p:cBhvr>
                                      <p:tavLst>
                                        <p:tav tm="0">
                                          <p:val>
                                            <p:fltVal val="0"/>
                                          </p:val>
                                        </p:tav>
                                        <p:tav tm="100000">
                                          <p:val>
                                            <p:strVal val="#ppt_h"/>
                                          </p:val>
                                        </p:tav>
                                      </p:tavLst>
                                    </p:anim>
                                    <p:anim calcmode="lin" valueType="num">
                                      <p:cBhvr>
                                        <p:cTn id="52" dur="500" fill="hold"/>
                                        <p:tgtEl>
                                          <p:spTgt spid="143"/>
                                        </p:tgtEl>
                                        <p:attrNameLst>
                                          <p:attrName>ppt_x</p:attrName>
                                        </p:attrNameLst>
                                      </p:cBhvr>
                                      <p:tavLst>
                                        <p:tav tm="0">
                                          <p:val>
                                            <p:fltVal val="0.5"/>
                                          </p:val>
                                        </p:tav>
                                        <p:tav tm="100000">
                                          <p:val>
                                            <p:strVal val="#ppt_x"/>
                                          </p:val>
                                        </p:tav>
                                      </p:tavLst>
                                    </p:anim>
                                    <p:anim calcmode="lin" valueType="num">
                                      <p:cBhvr>
                                        <p:cTn id="53" dur="500" fill="hold"/>
                                        <p:tgtEl>
                                          <p:spTgt spid="143"/>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300"/>
                                  </p:stCondLst>
                                  <p:childTnLst>
                                    <p:set>
                                      <p:cBhvr>
                                        <p:cTn id="55" dur="1" fill="hold">
                                          <p:stCondLst>
                                            <p:cond delay="0"/>
                                          </p:stCondLst>
                                        </p:cTn>
                                        <p:tgtEl>
                                          <p:spTgt spid="146"/>
                                        </p:tgtEl>
                                        <p:attrNameLst>
                                          <p:attrName>style.visibility</p:attrName>
                                        </p:attrNameLst>
                                      </p:cBhvr>
                                      <p:to>
                                        <p:strVal val="visible"/>
                                      </p:to>
                                    </p:set>
                                    <p:anim calcmode="lin" valueType="num">
                                      <p:cBhvr>
                                        <p:cTn id="56" dur="500" fill="hold"/>
                                        <p:tgtEl>
                                          <p:spTgt spid="146"/>
                                        </p:tgtEl>
                                        <p:attrNameLst>
                                          <p:attrName>ppt_w</p:attrName>
                                        </p:attrNameLst>
                                      </p:cBhvr>
                                      <p:tavLst>
                                        <p:tav tm="0">
                                          <p:val>
                                            <p:fltVal val="0"/>
                                          </p:val>
                                        </p:tav>
                                        <p:tav tm="100000">
                                          <p:val>
                                            <p:strVal val="#ppt_w"/>
                                          </p:val>
                                        </p:tav>
                                      </p:tavLst>
                                    </p:anim>
                                    <p:anim calcmode="lin" valueType="num">
                                      <p:cBhvr>
                                        <p:cTn id="57" dur="500" fill="hold"/>
                                        <p:tgtEl>
                                          <p:spTgt spid="146"/>
                                        </p:tgtEl>
                                        <p:attrNameLst>
                                          <p:attrName>ppt_h</p:attrName>
                                        </p:attrNameLst>
                                      </p:cBhvr>
                                      <p:tavLst>
                                        <p:tav tm="0">
                                          <p:val>
                                            <p:fltVal val="0"/>
                                          </p:val>
                                        </p:tav>
                                        <p:tav tm="100000">
                                          <p:val>
                                            <p:strVal val="#ppt_h"/>
                                          </p:val>
                                        </p:tav>
                                      </p:tavLst>
                                    </p:anim>
                                    <p:anim calcmode="lin" valueType="num">
                                      <p:cBhvr>
                                        <p:cTn id="58" dur="500" fill="hold"/>
                                        <p:tgtEl>
                                          <p:spTgt spid="146"/>
                                        </p:tgtEl>
                                        <p:attrNameLst>
                                          <p:attrName>ppt_x</p:attrName>
                                        </p:attrNameLst>
                                      </p:cBhvr>
                                      <p:tavLst>
                                        <p:tav tm="0">
                                          <p:val>
                                            <p:fltVal val="0.5"/>
                                          </p:val>
                                        </p:tav>
                                        <p:tav tm="100000">
                                          <p:val>
                                            <p:strVal val="#ppt_x"/>
                                          </p:val>
                                        </p:tav>
                                      </p:tavLst>
                                    </p:anim>
                                    <p:anim calcmode="lin" valueType="num">
                                      <p:cBhvr>
                                        <p:cTn id="59" dur="500" fill="hold"/>
                                        <p:tgtEl>
                                          <p:spTgt spid="146"/>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600"/>
                                  </p:stCondLst>
                                  <p:childTnLst>
                                    <p:set>
                                      <p:cBhvr>
                                        <p:cTn id="61" dur="1" fill="hold">
                                          <p:stCondLst>
                                            <p:cond delay="0"/>
                                          </p:stCondLst>
                                        </p:cTn>
                                        <p:tgtEl>
                                          <p:spTgt spid="149"/>
                                        </p:tgtEl>
                                        <p:attrNameLst>
                                          <p:attrName>style.visibility</p:attrName>
                                        </p:attrNameLst>
                                      </p:cBhvr>
                                      <p:to>
                                        <p:strVal val="visible"/>
                                      </p:to>
                                    </p:set>
                                    <p:anim calcmode="lin" valueType="num">
                                      <p:cBhvr>
                                        <p:cTn id="62" dur="500" fill="hold"/>
                                        <p:tgtEl>
                                          <p:spTgt spid="149"/>
                                        </p:tgtEl>
                                        <p:attrNameLst>
                                          <p:attrName>ppt_w</p:attrName>
                                        </p:attrNameLst>
                                      </p:cBhvr>
                                      <p:tavLst>
                                        <p:tav tm="0">
                                          <p:val>
                                            <p:fltVal val="0"/>
                                          </p:val>
                                        </p:tav>
                                        <p:tav tm="100000">
                                          <p:val>
                                            <p:strVal val="#ppt_w"/>
                                          </p:val>
                                        </p:tav>
                                      </p:tavLst>
                                    </p:anim>
                                    <p:anim calcmode="lin" valueType="num">
                                      <p:cBhvr>
                                        <p:cTn id="63" dur="500" fill="hold"/>
                                        <p:tgtEl>
                                          <p:spTgt spid="149"/>
                                        </p:tgtEl>
                                        <p:attrNameLst>
                                          <p:attrName>ppt_h</p:attrName>
                                        </p:attrNameLst>
                                      </p:cBhvr>
                                      <p:tavLst>
                                        <p:tav tm="0">
                                          <p:val>
                                            <p:fltVal val="0"/>
                                          </p:val>
                                        </p:tav>
                                        <p:tav tm="100000">
                                          <p:val>
                                            <p:strVal val="#ppt_h"/>
                                          </p:val>
                                        </p:tav>
                                      </p:tavLst>
                                    </p:anim>
                                    <p:anim calcmode="lin" valueType="num">
                                      <p:cBhvr>
                                        <p:cTn id="64" dur="500" fill="hold"/>
                                        <p:tgtEl>
                                          <p:spTgt spid="149"/>
                                        </p:tgtEl>
                                        <p:attrNameLst>
                                          <p:attrName>ppt_x</p:attrName>
                                        </p:attrNameLst>
                                      </p:cBhvr>
                                      <p:tavLst>
                                        <p:tav tm="0">
                                          <p:val>
                                            <p:fltVal val="0.5"/>
                                          </p:val>
                                        </p:tav>
                                        <p:tav tm="100000">
                                          <p:val>
                                            <p:strVal val="#ppt_x"/>
                                          </p:val>
                                        </p:tav>
                                      </p:tavLst>
                                    </p:anim>
                                    <p:anim calcmode="lin" valueType="num">
                                      <p:cBhvr>
                                        <p:cTn id="65" dur="500" fill="hold"/>
                                        <p:tgtEl>
                                          <p:spTgt spid="149"/>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600"/>
                                  </p:stCondLst>
                                  <p:childTnLst>
                                    <p:set>
                                      <p:cBhvr>
                                        <p:cTn id="67" dur="1" fill="hold">
                                          <p:stCondLst>
                                            <p:cond delay="0"/>
                                          </p:stCondLst>
                                        </p:cTn>
                                        <p:tgtEl>
                                          <p:spTgt spid="152"/>
                                        </p:tgtEl>
                                        <p:attrNameLst>
                                          <p:attrName>style.visibility</p:attrName>
                                        </p:attrNameLst>
                                      </p:cBhvr>
                                      <p:to>
                                        <p:strVal val="visible"/>
                                      </p:to>
                                    </p:set>
                                    <p:anim calcmode="lin" valueType="num">
                                      <p:cBhvr>
                                        <p:cTn id="68" dur="500" fill="hold"/>
                                        <p:tgtEl>
                                          <p:spTgt spid="152"/>
                                        </p:tgtEl>
                                        <p:attrNameLst>
                                          <p:attrName>ppt_w</p:attrName>
                                        </p:attrNameLst>
                                      </p:cBhvr>
                                      <p:tavLst>
                                        <p:tav tm="0">
                                          <p:val>
                                            <p:fltVal val="0"/>
                                          </p:val>
                                        </p:tav>
                                        <p:tav tm="100000">
                                          <p:val>
                                            <p:strVal val="#ppt_w"/>
                                          </p:val>
                                        </p:tav>
                                      </p:tavLst>
                                    </p:anim>
                                    <p:anim calcmode="lin" valueType="num">
                                      <p:cBhvr>
                                        <p:cTn id="69" dur="500" fill="hold"/>
                                        <p:tgtEl>
                                          <p:spTgt spid="152"/>
                                        </p:tgtEl>
                                        <p:attrNameLst>
                                          <p:attrName>ppt_h</p:attrName>
                                        </p:attrNameLst>
                                      </p:cBhvr>
                                      <p:tavLst>
                                        <p:tav tm="0">
                                          <p:val>
                                            <p:fltVal val="0"/>
                                          </p:val>
                                        </p:tav>
                                        <p:tav tm="100000">
                                          <p:val>
                                            <p:strVal val="#ppt_h"/>
                                          </p:val>
                                        </p:tav>
                                      </p:tavLst>
                                    </p:anim>
                                    <p:anim calcmode="lin" valueType="num">
                                      <p:cBhvr>
                                        <p:cTn id="70" dur="500" fill="hold"/>
                                        <p:tgtEl>
                                          <p:spTgt spid="152"/>
                                        </p:tgtEl>
                                        <p:attrNameLst>
                                          <p:attrName>ppt_x</p:attrName>
                                        </p:attrNameLst>
                                      </p:cBhvr>
                                      <p:tavLst>
                                        <p:tav tm="0">
                                          <p:val>
                                            <p:fltVal val="0.5"/>
                                          </p:val>
                                        </p:tav>
                                        <p:tav tm="100000">
                                          <p:val>
                                            <p:strVal val="#ppt_x"/>
                                          </p:val>
                                        </p:tav>
                                      </p:tavLst>
                                    </p:anim>
                                    <p:anim calcmode="lin" valueType="num">
                                      <p:cBhvr>
                                        <p:cTn id="71" dur="500" fill="hold"/>
                                        <p:tgtEl>
                                          <p:spTgt spid="152"/>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300"/>
                                  </p:stCondLst>
                                  <p:childTnLst>
                                    <p:set>
                                      <p:cBhvr>
                                        <p:cTn id="73" dur="1" fill="hold">
                                          <p:stCondLst>
                                            <p:cond delay="0"/>
                                          </p:stCondLst>
                                        </p:cTn>
                                        <p:tgtEl>
                                          <p:spTgt spid="155"/>
                                        </p:tgtEl>
                                        <p:attrNameLst>
                                          <p:attrName>style.visibility</p:attrName>
                                        </p:attrNameLst>
                                      </p:cBhvr>
                                      <p:to>
                                        <p:strVal val="visible"/>
                                      </p:to>
                                    </p:set>
                                    <p:anim calcmode="lin" valueType="num">
                                      <p:cBhvr>
                                        <p:cTn id="74" dur="500" fill="hold"/>
                                        <p:tgtEl>
                                          <p:spTgt spid="155"/>
                                        </p:tgtEl>
                                        <p:attrNameLst>
                                          <p:attrName>ppt_w</p:attrName>
                                        </p:attrNameLst>
                                      </p:cBhvr>
                                      <p:tavLst>
                                        <p:tav tm="0">
                                          <p:val>
                                            <p:fltVal val="0"/>
                                          </p:val>
                                        </p:tav>
                                        <p:tav tm="100000">
                                          <p:val>
                                            <p:strVal val="#ppt_w"/>
                                          </p:val>
                                        </p:tav>
                                      </p:tavLst>
                                    </p:anim>
                                    <p:anim calcmode="lin" valueType="num">
                                      <p:cBhvr>
                                        <p:cTn id="75" dur="500" fill="hold"/>
                                        <p:tgtEl>
                                          <p:spTgt spid="155"/>
                                        </p:tgtEl>
                                        <p:attrNameLst>
                                          <p:attrName>ppt_h</p:attrName>
                                        </p:attrNameLst>
                                      </p:cBhvr>
                                      <p:tavLst>
                                        <p:tav tm="0">
                                          <p:val>
                                            <p:fltVal val="0"/>
                                          </p:val>
                                        </p:tav>
                                        <p:tav tm="100000">
                                          <p:val>
                                            <p:strVal val="#ppt_h"/>
                                          </p:val>
                                        </p:tav>
                                      </p:tavLst>
                                    </p:anim>
                                    <p:anim calcmode="lin" valueType="num">
                                      <p:cBhvr>
                                        <p:cTn id="76" dur="500" fill="hold"/>
                                        <p:tgtEl>
                                          <p:spTgt spid="155"/>
                                        </p:tgtEl>
                                        <p:attrNameLst>
                                          <p:attrName>ppt_x</p:attrName>
                                        </p:attrNameLst>
                                      </p:cBhvr>
                                      <p:tavLst>
                                        <p:tav tm="0">
                                          <p:val>
                                            <p:fltVal val="0.5"/>
                                          </p:val>
                                        </p:tav>
                                        <p:tav tm="100000">
                                          <p:val>
                                            <p:strVal val="#ppt_x"/>
                                          </p:val>
                                        </p:tav>
                                      </p:tavLst>
                                    </p:anim>
                                    <p:anim calcmode="lin" valueType="num">
                                      <p:cBhvr>
                                        <p:cTn id="77" dur="500" fill="hold"/>
                                        <p:tgtEl>
                                          <p:spTgt spid="155"/>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600"/>
                                  </p:stCondLst>
                                  <p:childTnLst>
                                    <p:set>
                                      <p:cBhvr>
                                        <p:cTn id="79" dur="1" fill="hold">
                                          <p:stCondLst>
                                            <p:cond delay="0"/>
                                          </p:stCondLst>
                                        </p:cTn>
                                        <p:tgtEl>
                                          <p:spTgt spid="158"/>
                                        </p:tgtEl>
                                        <p:attrNameLst>
                                          <p:attrName>style.visibility</p:attrName>
                                        </p:attrNameLst>
                                      </p:cBhvr>
                                      <p:to>
                                        <p:strVal val="visible"/>
                                      </p:to>
                                    </p:set>
                                    <p:anim calcmode="lin" valueType="num">
                                      <p:cBhvr>
                                        <p:cTn id="80" dur="500" fill="hold"/>
                                        <p:tgtEl>
                                          <p:spTgt spid="158"/>
                                        </p:tgtEl>
                                        <p:attrNameLst>
                                          <p:attrName>ppt_w</p:attrName>
                                        </p:attrNameLst>
                                      </p:cBhvr>
                                      <p:tavLst>
                                        <p:tav tm="0">
                                          <p:val>
                                            <p:fltVal val="0"/>
                                          </p:val>
                                        </p:tav>
                                        <p:tav tm="100000">
                                          <p:val>
                                            <p:strVal val="#ppt_w"/>
                                          </p:val>
                                        </p:tav>
                                      </p:tavLst>
                                    </p:anim>
                                    <p:anim calcmode="lin" valueType="num">
                                      <p:cBhvr>
                                        <p:cTn id="81" dur="500" fill="hold"/>
                                        <p:tgtEl>
                                          <p:spTgt spid="158"/>
                                        </p:tgtEl>
                                        <p:attrNameLst>
                                          <p:attrName>ppt_h</p:attrName>
                                        </p:attrNameLst>
                                      </p:cBhvr>
                                      <p:tavLst>
                                        <p:tav tm="0">
                                          <p:val>
                                            <p:fltVal val="0"/>
                                          </p:val>
                                        </p:tav>
                                        <p:tav tm="100000">
                                          <p:val>
                                            <p:strVal val="#ppt_h"/>
                                          </p:val>
                                        </p:tav>
                                      </p:tavLst>
                                    </p:anim>
                                    <p:anim calcmode="lin" valueType="num">
                                      <p:cBhvr>
                                        <p:cTn id="82" dur="500" fill="hold"/>
                                        <p:tgtEl>
                                          <p:spTgt spid="158"/>
                                        </p:tgtEl>
                                        <p:attrNameLst>
                                          <p:attrName>ppt_x</p:attrName>
                                        </p:attrNameLst>
                                      </p:cBhvr>
                                      <p:tavLst>
                                        <p:tav tm="0">
                                          <p:val>
                                            <p:fltVal val="0.5"/>
                                          </p:val>
                                        </p:tav>
                                        <p:tav tm="100000">
                                          <p:val>
                                            <p:strVal val="#ppt_x"/>
                                          </p:val>
                                        </p:tav>
                                      </p:tavLst>
                                    </p:anim>
                                    <p:anim calcmode="lin" valueType="num">
                                      <p:cBhvr>
                                        <p:cTn id="83" dur="500" fill="hold"/>
                                        <p:tgtEl>
                                          <p:spTgt spid="158"/>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600"/>
                                  </p:stCondLst>
                                  <p:childTnLst>
                                    <p:set>
                                      <p:cBhvr>
                                        <p:cTn id="85" dur="1" fill="hold">
                                          <p:stCondLst>
                                            <p:cond delay="0"/>
                                          </p:stCondLst>
                                        </p:cTn>
                                        <p:tgtEl>
                                          <p:spTgt spid="161"/>
                                        </p:tgtEl>
                                        <p:attrNameLst>
                                          <p:attrName>style.visibility</p:attrName>
                                        </p:attrNameLst>
                                      </p:cBhvr>
                                      <p:to>
                                        <p:strVal val="visible"/>
                                      </p:to>
                                    </p:set>
                                    <p:anim calcmode="lin" valueType="num">
                                      <p:cBhvr>
                                        <p:cTn id="86" dur="500" fill="hold"/>
                                        <p:tgtEl>
                                          <p:spTgt spid="161"/>
                                        </p:tgtEl>
                                        <p:attrNameLst>
                                          <p:attrName>ppt_w</p:attrName>
                                        </p:attrNameLst>
                                      </p:cBhvr>
                                      <p:tavLst>
                                        <p:tav tm="0">
                                          <p:val>
                                            <p:fltVal val="0"/>
                                          </p:val>
                                        </p:tav>
                                        <p:tav tm="100000">
                                          <p:val>
                                            <p:strVal val="#ppt_w"/>
                                          </p:val>
                                        </p:tav>
                                      </p:tavLst>
                                    </p:anim>
                                    <p:anim calcmode="lin" valueType="num">
                                      <p:cBhvr>
                                        <p:cTn id="87" dur="500" fill="hold"/>
                                        <p:tgtEl>
                                          <p:spTgt spid="161"/>
                                        </p:tgtEl>
                                        <p:attrNameLst>
                                          <p:attrName>ppt_h</p:attrName>
                                        </p:attrNameLst>
                                      </p:cBhvr>
                                      <p:tavLst>
                                        <p:tav tm="0">
                                          <p:val>
                                            <p:fltVal val="0"/>
                                          </p:val>
                                        </p:tav>
                                        <p:tav tm="100000">
                                          <p:val>
                                            <p:strVal val="#ppt_h"/>
                                          </p:val>
                                        </p:tav>
                                      </p:tavLst>
                                    </p:anim>
                                    <p:anim calcmode="lin" valueType="num">
                                      <p:cBhvr>
                                        <p:cTn id="88" dur="500" fill="hold"/>
                                        <p:tgtEl>
                                          <p:spTgt spid="161"/>
                                        </p:tgtEl>
                                        <p:attrNameLst>
                                          <p:attrName>ppt_x</p:attrName>
                                        </p:attrNameLst>
                                      </p:cBhvr>
                                      <p:tavLst>
                                        <p:tav tm="0">
                                          <p:val>
                                            <p:fltVal val="0.5"/>
                                          </p:val>
                                        </p:tav>
                                        <p:tav tm="100000">
                                          <p:val>
                                            <p:strVal val="#ppt_x"/>
                                          </p:val>
                                        </p:tav>
                                      </p:tavLst>
                                    </p:anim>
                                    <p:anim calcmode="lin" valueType="num">
                                      <p:cBhvr>
                                        <p:cTn id="89" dur="500" fill="hold"/>
                                        <p:tgtEl>
                                          <p:spTgt spid="161"/>
                                        </p:tgtEl>
                                        <p:attrNameLst>
                                          <p:attrName>ppt_y</p:attrName>
                                        </p:attrNameLst>
                                      </p:cBhvr>
                                      <p:tavLst>
                                        <p:tav tm="0">
                                          <p:val>
                                            <p:fltVal val="0.5"/>
                                          </p:val>
                                        </p:tav>
                                        <p:tav tm="100000">
                                          <p:val>
                                            <p:strVal val="#ppt_y"/>
                                          </p:val>
                                        </p:tav>
                                      </p:tavLst>
                                    </p:anim>
                                  </p:childTnLst>
                                </p:cTn>
                              </p:par>
                              <p:par>
                                <p:cTn id="90" presetID="26" presetClass="emph" presetSubtype="0" repeatCount="3000" fill="hold" nodeType="withEffect">
                                  <p:stCondLst>
                                    <p:cond delay="600"/>
                                  </p:stCondLst>
                                  <p:childTnLst>
                                    <p:animEffect transition="out" filter="fade">
                                      <p:cBhvr>
                                        <p:cTn id="91" dur="500" tmFilter="0, 0; .2, .5; .8, .5; 1, 0"/>
                                        <p:tgtEl>
                                          <p:spTgt spid="125"/>
                                        </p:tgtEl>
                                      </p:cBhvr>
                                    </p:animEffect>
                                    <p:animScale>
                                      <p:cBhvr>
                                        <p:cTn id="92" dur="250" autoRev="1" fill="hold"/>
                                        <p:tgtEl>
                                          <p:spTgt spid="125"/>
                                        </p:tgtEl>
                                      </p:cBhvr>
                                      <p:by x="105000" y="105000"/>
                                    </p:animScale>
                                  </p:childTnLst>
                                </p:cTn>
                              </p:par>
                              <p:par>
                                <p:cTn id="93" presetID="26" presetClass="emph" presetSubtype="0" repeatCount="3000" fill="hold" nodeType="withEffect">
                                  <p:stCondLst>
                                    <p:cond delay="710"/>
                                  </p:stCondLst>
                                  <p:childTnLst>
                                    <p:animEffect transition="out" filter="fade">
                                      <p:cBhvr>
                                        <p:cTn id="94" dur="500" tmFilter="0, 0; .2, .5; .8, .5; 1, 0"/>
                                        <p:tgtEl>
                                          <p:spTgt spid="146"/>
                                        </p:tgtEl>
                                      </p:cBhvr>
                                    </p:animEffect>
                                    <p:animScale>
                                      <p:cBhvr>
                                        <p:cTn id="95" dur="250" autoRev="1" fill="hold"/>
                                        <p:tgtEl>
                                          <p:spTgt spid="146"/>
                                        </p:tgtEl>
                                      </p:cBhvr>
                                      <p:by x="105000" y="105000"/>
                                    </p:animScale>
                                  </p:childTnLst>
                                </p:cTn>
                              </p:par>
                              <p:par>
                                <p:cTn id="96" presetID="26" presetClass="emph" presetSubtype="0" repeatCount="3000" fill="hold" nodeType="withEffect">
                                  <p:stCondLst>
                                    <p:cond delay="410"/>
                                  </p:stCondLst>
                                  <p:childTnLst>
                                    <p:animEffect transition="out" filter="fade">
                                      <p:cBhvr>
                                        <p:cTn id="97" dur="500" tmFilter="0, 0; .2, .5; .8, .5; 1, 0"/>
                                        <p:tgtEl>
                                          <p:spTgt spid="152"/>
                                        </p:tgtEl>
                                      </p:cBhvr>
                                    </p:animEffect>
                                    <p:animScale>
                                      <p:cBhvr>
                                        <p:cTn id="98" dur="250" autoRev="1" fill="hold"/>
                                        <p:tgtEl>
                                          <p:spTgt spid="152"/>
                                        </p:tgtEl>
                                      </p:cBhvr>
                                      <p:by x="105000" y="105000"/>
                                    </p:animScale>
                                  </p:childTnLst>
                                </p:cTn>
                              </p:par>
                              <p:par>
                                <p:cTn id="99" presetID="26" presetClass="emph" presetSubtype="0" repeatCount="3000" fill="hold" nodeType="withEffect">
                                  <p:stCondLst>
                                    <p:cond delay="810"/>
                                  </p:stCondLst>
                                  <p:childTnLst>
                                    <p:animEffect transition="out" filter="fade">
                                      <p:cBhvr>
                                        <p:cTn id="100" dur="500" tmFilter="0, 0; .2, .5; .8, .5; 1, 0"/>
                                        <p:tgtEl>
                                          <p:spTgt spid="155"/>
                                        </p:tgtEl>
                                      </p:cBhvr>
                                    </p:animEffect>
                                    <p:animScale>
                                      <p:cBhvr>
                                        <p:cTn id="101" dur="250" autoRev="1" fill="hold"/>
                                        <p:tgtEl>
                                          <p:spTgt spid="155"/>
                                        </p:tgtEl>
                                      </p:cBhvr>
                                      <p:by x="105000" y="105000"/>
                                    </p:animScale>
                                  </p:childTnLst>
                                </p:cTn>
                              </p:par>
                            </p:childTnLst>
                          </p:cTn>
                        </p:par>
                        <p:par>
                          <p:cTn id="102" fill="hold">
                            <p:stCondLst>
                              <p:cond delay="1500"/>
                            </p:stCondLst>
                            <p:childTnLst>
                              <p:par>
                                <p:cTn id="103" presetID="16" presetClass="entr" presetSubtype="42" fill="hold" nodeType="afterEffect">
                                  <p:stCondLst>
                                    <p:cond delay="0"/>
                                  </p:stCondLst>
                                  <p:childTnLst>
                                    <p:set>
                                      <p:cBhvr>
                                        <p:cTn id="104" dur="1" fill="hold">
                                          <p:stCondLst>
                                            <p:cond delay="0"/>
                                          </p:stCondLst>
                                        </p:cTn>
                                        <p:tgtEl>
                                          <p:spTgt spid="164"/>
                                        </p:tgtEl>
                                        <p:attrNameLst>
                                          <p:attrName>style.visibility</p:attrName>
                                        </p:attrNameLst>
                                      </p:cBhvr>
                                      <p:to>
                                        <p:strVal val="visible"/>
                                      </p:to>
                                    </p:set>
                                    <p:animEffect transition="in" filter="barn(outHorizontal)">
                                      <p:cBhvr>
                                        <p:cTn id="105" dur="500"/>
                                        <p:tgtEl>
                                          <p:spTgt spid="164"/>
                                        </p:tgtEl>
                                      </p:cBhvr>
                                    </p:animEffect>
                                  </p:childTnLst>
                                </p:cTn>
                              </p:par>
                            </p:childTnLst>
                          </p:cTn>
                        </p:par>
                        <p:par>
                          <p:cTn id="106" fill="hold">
                            <p:stCondLst>
                              <p:cond delay="2000"/>
                            </p:stCondLst>
                            <p:childTnLst>
                              <p:par>
                                <p:cTn id="107" presetID="23" presetClass="entr" presetSubtype="32" fill="hold" nodeType="afterEffect">
                                  <p:stCondLst>
                                    <p:cond delay="0"/>
                                  </p:stCondLst>
                                  <p:childTnLst>
                                    <p:set>
                                      <p:cBhvr>
                                        <p:cTn id="108" dur="1" fill="hold">
                                          <p:stCondLst>
                                            <p:cond delay="0"/>
                                          </p:stCondLst>
                                        </p:cTn>
                                        <p:tgtEl>
                                          <p:spTgt spid="165"/>
                                        </p:tgtEl>
                                        <p:attrNameLst>
                                          <p:attrName>style.visibility</p:attrName>
                                        </p:attrNameLst>
                                      </p:cBhvr>
                                      <p:to>
                                        <p:strVal val="visible"/>
                                      </p:to>
                                    </p:set>
                                    <p:anim calcmode="lin" valueType="num">
                                      <p:cBhvr>
                                        <p:cTn id="109" dur="500" fill="hold"/>
                                        <p:tgtEl>
                                          <p:spTgt spid="165"/>
                                        </p:tgtEl>
                                        <p:attrNameLst>
                                          <p:attrName>ppt_w</p:attrName>
                                        </p:attrNameLst>
                                      </p:cBhvr>
                                      <p:tavLst>
                                        <p:tav tm="0">
                                          <p:val>
                                            <p:strVal val="4*#ppt_w"/>
                                          </p:val>
                                        </p:tav>
                                        <p:tav tm="100000">
                                          <p:val>
                                            <p:strVal val="#ppt_w"/>
                                          </p:val>
                                        </p:tav>
                                      </p:tavLst>
                                    </p:anim>
                                    <p:anim calcmode="lin" valueType="num">
                                      <p:cBhvr>
                                        <p:cTn id="110" dur="500" fill="hold"/>
                                        <p:tgtEl>
                                          <p:spTgt spid="165"/>
                                        </p:tgtEl>
                                        <p:attrNameLst>
                                          <p:attrName>ppt_h</p:attrName>
                                        </p:attrNameLst>
                                      </p:cBhvr>
                                      <p:tavLst>
                                        <p:tav tm="0">
                                          <p:val>
                                            <p:strVal val="4*#ppt_h"/>
                                          </p:val>
                                        </p:tav>
                                        <p:tav tm="100000">
                                          <p:val>
                                            <p:strVal val="#ppt_h"/>
                                          </p:val>
                                        </p:tav>
                                      </p:tavLst>
                                    </p:anim>
                                  </p:childTnLst>
                                </p:cTn>
                              </p:par>
                              <p:par>
                                <p:cTn id="111" presetID="23" presetClass="entr" presetSubtype="32" fill="hold" nodeType="withEffect">
                                  <p:stCondLst>
                                    <p:cond delay="200"/>
                                  </p:stCondLst>
                                  <p:childTnLst>
                                    <p:set>
                                      <p:cBhvr>
                                        <p:cTn id="112" dur="1" fill="hold">
                                          <p:stCondLst>
                                            <p:cond delay="0"/>
                                          </p:stCondLst>
                                        </p:cTn>
                                        <p:tgtEl>
                                          <p:spTgt spid="168"/>
                                        </p:tgtEl>
                                        <p:attrNameLst>
                                          <p:attrName>style.visibility</p:attrName>
                                        </p:attrNameLst>
                                      </p:cBhvr>
                                      <p:to>
                                        <p:strVal val="visible"/>
                                      </p:to>
                                    </p:set>
                                    <p:anim calcmode="lin" valueType="num">
                                      <p:cBhvr>
                                        <p:cTn id="113" dur="500" fill="hold"/>
                                        <p:tgtEl>
                                          <p:spTgt spid="168"/>
                                        </p:tgtEl>
                                        <p:attrNameLst>
                                          <p:attrName>ppt_w</p:attrName>
                                        </p:attrNameLst>
                                      </p:cBhvr>
                                      <p:tavLst>
                                        <p:tav tm="0">
                                          <p:val>
                                            <p:strVal val="4*#ppt_w"/>
                                          </p:val>
                                        </p:tav>
                                        <p:tav tm="100000">
                                          <p:val>
                                            <p:strVal val="#ppt_w"/>
                                          </p:val>
                                        </p:tav>
                                      </p:tavLst>
                                    </p:anim>
                                    <p:anim calcmode="lin" valueType="num">
                                      <p:cBhvr>
                                        <p:cTn id="114" dur="500" fill="hold"/>
                                        <p:tgtEl>
                                          <p:spTgt spid="168"/>
                                        </p:tgtEl>
                                        <p:attrNameLst>
                                          <p:attrName>ppt_h</p:attrName>
                                        </p:attrNameLst>
                                      </p:cBhvr>
                                      <p:tavLst>
                                        <p:tav tm="0">
                                          <p:val>
                                            <p:strVal val="4*#ppt_h"/>
                                          </p:val>
                                        </p:tav>
                                        <p:tav tm="100000">
                                          <p:val>
                                            <p:strVal val="#ppt_h"/>
                                          </p:val>
                                        </p:tav>
                                      </p:tavLst>
                                    </p:anim>
                                  </p:childTnLst>
                                </p:cTn>
                              </p:par>
                              <p:par>
                                <p:cTn id="115" presetID="23" presetClass="entr" presetSubtype="32" fill="hold" nodeType="withEffect">
                                  <p:stCondLst>
                                    <p:cond delay="200"/>
                                  </p:stCondLst>
                                  <p:childTnLst>
                                    <p:set>
                                      <p:cBhvr>
                                        <p:cTn id="116" dur="1" fill="hold">
                                          <p:stCondLst>
                                            <p:cond delay="0"/>
                                          </p:stCondLst>
                                        </p:cTn>
                                        <p:tgtEl>
                                          <p:spTgt spid="172"/>
                                        </p:tgtEl>
                                        <p:attrNameLst>
                                          <p:attrName>style.visibility</p:attrName>
                                        </p:attrNameLst>
                                      </p:cBhvr>
                                      <p:to>
                                        <p:strVal val="visible"/>
                                      </p:to>
                                    </p:set>
                                    <p:anim calcmode="lin" valueType="num">
                                      <p:cBhvr>
                                        <p:cTn id="117" dur="500" fill="hold"/>
                                        <p:tgtEl>
                                          <p:spTgt spid="172"/>
                                        </p:tgtEl>
                                        <p:attrNameLst>
                                          <p:attrName>ppt_w</p:attrName>
                                        </p:attrNameLst>
                                      </p:cBhvr>
                                      <p:tavLst>
                                        <p:tav tm="0">
                                          <p:val>
                                            <p:strVal val="4*#ppt_w"/>
                                          </p:val>
                                        </p:tav>
                                        <p:tav tm="100000">
                                          <p:val>
                                            <p:strVal val="#ppt_w"/>
                                          </p:val>
                                        </p:tav>
                                      </p:tavLst>
                                    </p:anim>
                                    <p:anim calcmode="lin" valueType="num">
                                      <p:cBhvr>
                                        <p:cTn id="118" dur="500" fill="hold"/>
                                        <p:tgtEl>
                                          <p:spTgt spid="172"/>
                                        </p:tgtEl>
                                        <p:attrNameLst>
                                          <p:attrName>ppt_h</p:attrName>
                                        </p:attrNameLst>
                                      </p:cBhvr>
                                      <p:tavLst>
                                        <p:tav tm="0">
                                          <p:val>
                                            <p:strVal val="4*#ppt_h"/>
                                          </p:val>
                                        </p:tav>
                                        <p:tav tm="100000">
                                          <p:val>
                                            <p:strVal val="#ppt_h"/>
                                          </p:val>
                                        </p:tav>
                                      </p:tavLst>
                                    </p:anim>
                                  </p:childTnLst>
                                </p:cTn>
                              </p:par>
                              <p:par>
                                <p:cTn id="119" presetID="23" presetClass="entr" presetSubtype="32" fill="hold" nodeType="withEffect">
                                  <p:stCondLst>
                                    <p:cond delay="200"/>
                                  </p:stCondLst>
                                  <p:childTnLst>
                                    <p:set>
                                      <p:cBhvr>
                                        <p:cTn id="120" dur="1" fill="hold">
                                          <p:stCondLst>
                                            <p:cond delay="0"/>
                                          </p:stCondLst>
                                        </p:cTn>
                                        <p:tgtEl>
                                          <p:spTgt spid="175"/>
                                        </p:tgtEl>
                                        <p:attrNameLst>
                                          <p:attrName>style.visibility</p:attrName>
                                        </p:attrNameLst>
                                      </p:cBhvr>
                                      <p:to>
                                        <p:strVal val="visible"/>
                                      </p:to>
                                    </p:set>
                                    <p:anim calcmode="lin" valueType="num">
                                      <p:cBhvr>
                                        <p:cTn id="121" dur="500" fill="hold"/>
                                        <p:tgtEl>
                                          <p:spTgt spid="175"/>
                                        </p:tgtEl>
                                        <p:attrNameLst>
                                          <p:attrName>ppt_w</p:attrName>
                                        </p:attrNameLst>
                                      </p:cBhvr>
                                      <p:tavLst>
                                        <p:tav tm="0">
                                          <p:val>
                                            <p:strVal val="4*#ppt_w"/>
                                          </p:val>
                                        </p:tav>
                                        <p:tav tm="100000">
                                          <p:val>
                                            <p:strVal val="#ppt_w"/>
                                          </p:val>
                                        </p:tav>
                                      </p:tavLst>
                                    </p:anim>
                                    <p:anim calcmode="lin" valueType="num">
                                      <p:cBhvr>
                                        <p:cTn id="122" dur="500" fill="hold"/>
                                        <p:tgtEl>
                                          <p:spTgt spid="175"/>
                                        </p:tgtEl>
                                        <p:attrNameLst>
                                          <p:attrName>ppt_h</p:attrName>
                                        </p:attrNameLst>
                                      </p:cBhvr>
                                      <p:tavLst>
                                        <p:tav tm="0">
                                          <p:val>
                                            <p:strVal val="4*#ppt_h"/>
                                          </p:val>
                                        </p:tav>
                                        <p:tav tm="100000">
                                          <p:val>
                                            <p:strVal val="#ppt_h"/>
                                          </p:val>
                                        </p:tav>
                                      </p:tavLst>
                                    </p:anim>
                                  </p:childTnLst>
                                </p:cTn>
                              </p:par>
                              <p:par>
                                <p:cTn id="123" presetID="23" presetClass="entr" presetSubtype="32" fill="hold" nodeType="withEffect">
                                  <p:stCondLst>
                                    <p:cond delay="200"/>
                                  </p:stCondLst>
                                  <p:childTnLst>
                                    <p:set>
                                      <p:cBhvr>
                                        <p:cTn id="124" dur="1" fill="hold">
                                          <p:stCondLst>
                                            <p:cond delay="0"/>
                                          </p:stCondLst>
                                        </p:cTn>
                                        <p:tgtEl>
                                          <p:spTgt spid="178"/>
                                        </p:tgtEl>
                                        <p:attrNameLst>
                                          <p:attrName>style.visibility</p:attrName>
                                        </p:attrNameLst>
                                      </p:cBhvr>
                                      <p:to>
                                        <p:strVal val="visible"/>
                                      </p:to>
                                    </p:set>
                                    <p:anim calcmode="lin" valueType="num">
                                      <p:cBhvr>
                                        <p:cTn id="125" dur="500" fill="hold"/>
                                        <p:tgtEl>
                                          <p:spTgt spid="178"/>
                                        </p:tgtEl>
                                        <p:attrNameLst>
                                          <p:attrName>ppt_w</p:attrName>
                                        </p:attrNameLst>
                                      </p:cBhvr>
                                      <p:tavLst>
                                        <p:tav tm="0">
                                          <p:val>
                                            <p:strVal val="4*#ppt_w"/>
                                          </p:val>
                                        </p:tav>
                                        <p:tav tm="100000">
                                          <p:val>
                                            <p:strVal val="#ppt_w"/>
                                          </p:val>
                                        </p:tav>
                                      </p:tavLst>
                                    </p:anim>
                                    <p:anim calcmode="lin" valueType="num">
                                      <p:cBhvr>
                                        <p:cTn id="126" dur="500" fill="hold"/>
                                        <p:tgtEl>
                                          <p:spTgt spid="178"/>
                                        </p:tgtEl>
                                        <p:attrNameLst>
                                          <p:attrName>ppt_h</p:attrName>
                                        </p:attrNameLst>
                                      </p:cBhvr>
                                      <p:tavLst>
                                        <p:tav tm="0">
                                          <p:val>
                                            <p:strVal val="4*#ppt_h"/>
                                          </p:val>
                                        </p:tav>
                                        <p:tav tm="100000">
                                          <p:val>
                                            <p:strVal val="#ppt_h"/>
                                          </p:val>
                                        </p:tav>
                                      </p:tavLst>
                                    </p:anim>
                                  </p:childTnLst>
                                </p:cTn>
                              </p:par>
                              <p:par>
                                <p:cTn id="127" presetID="23" presetClass="entr" presetSubtype="32" fill="hold" nodeType="withEffect">
                                  <p:stCondLst>
                                    <p:cond delay="200"/>
                                  </p:stCondLst>
                                  <p:childTnLst>
                                    <p:set>
                                      <p:cBhvr>
                                        <p:cTn id="128" dur="1" fill="hold">
                                          <p:stCondLst>
                                            <p:cond delay="0"/>
                                          </p:stCondLst>
                                        </p:cTn>
                                        <p:tgtEl>
                                          <p:spTgt spid="181"/>
                                        </p:tgtEl>
                                        <p:attrNameLst>
                                          <p:attrName>style.visibility</p:attrName>
                                        </p:attrNameLst>
                                      </p:cBhvr>
                                      <p:to>
                                        <p:strVal val="visible"/>
                                      </p:to>
                                    </p:set>
                                    <p:anim calcmode="lin" valueType="num">
                                      <p:cBhvr>
                                        <p:cTn id="129" dur="500" fill="hold"/>
                                        <p:tgtEl>
                                          <p:spTgt spid="181"/>
                                        </p:tgtEl>
                                        <p:attrNameLst>
                                          <p:attrName>ppt_w</p:attrName>
                                        </p:attrNameLst>
                                      </p:cBhvr>
                                      <p:tavLst>
                                        <p:tav tm="0">
                                          <p:val>
                                            <p:strVal val="4*#ppt_w"/>
                                          </p:val>
                                        </p:tav>
                                        <p:tav tm="100000">
                                          <p:val>
                                            <p:strVal val="#ppt_w"/>
                                          </p:val>
                                        </p:tav>
                                      </p:tavLst>
                                    </p:anim>
                                    <p:anim calcmode="lin" valueType="num">
                                      <p:cBhvr>
                                        <p:cTn id="130" dur="500" fill="hold"/>
                                        <p:tgtEl>
                                          <p:spTgt spid="181"/>
                                        </p:tgtEl>
                                        <p:attrNameLst>
                                          <p:attrName>ppt_h</p:attrName>
                                        </p:attrNameLst>
                                      </p:cBhvr>
                                      <p:tavLst>
                                        <p:tav tm="0">
                                          <p:val>
                                            <p:strVal val="4*#ppt_h"/>
                                          </p:val>
                                        </p:tav>
                                        <p:tav tm="100000">
                                          <p:val>
                                            <p:strVal val="#ppt_h"/>
                                          </p:val>
                                        </p:tav>
                                      </p:tavLst>
                                    </p:anim>
                                  </p:childTnLst>
                                </p:cTn>
                              </p:par>
                              <p:par>
                                <p:cTn id="131" presetID="23" presetClass="entr" presetSubtype="32" fill="hold" nodeType="withEffect">
                                  <p:stCondLst>
                                    <p:cond delay="200"/>
                                  </p:stCondLst>
                                  <p:childTnLst>
                                    <p:set>
                                      <p:cBhvr>
                                        <p:cTn id="132" dur="1" fill="hold">
                                          <p:stCondLst>
                                            <p:cond delay="0"/>
                                          </p:stCondLst>
                                        </p:cTn>
                                        <p:tgtEl>
                                          <p:spTgt spid="184"/>
                                        </p:tgtEl>
                                        <p:attrNameLst>
                                          <p:attrName>style.visibility</p:attrName>
                                        </p:attrNameLst>
                                      </p:cBhvr>
                                      <p:to>
                                        <p:strVal val="visible"/>
                                      </p:to>
                                    </p:set>
                                    <p:anim calcmode="lin" valueType="num">
                                      <p:cBhvr>
                                        <p:cTn id="133" dur="500" fill="hold"/>
                                        <p:tgtEl>
                                          <p:spTgt spid="184"/>
                                        </p:tgtEl>
                                        <p:attrNameLst>
                                          <p:attrName>ppt_w</p:attrName>
                                        </p:attrNameLst>
                                      </p:cBhvr>
                                      <p:tavLst>
                                        <p:tav tm="0">
                                          <p:val>
                                            <p:strVal val="4*#ppt_w"/>
                                          </p:val>
                                        </p:tav>
                                        <p:tav tm="100000">
                                          <p:val>
                                            <p:strVal val="#ppt_w"/>
                                          </p:val>
                                        </p:tav>
                                      </p:tavLst>
                                    </p:anim>
                                    <p:anim calcmode="lin" valueType="num">
                                      <p:cBhvr>
                                        <p:cTn id="134" dur="500" fill="hold"/>
                                        <p:tgtEl>
                                          <p:spTgt spid="184"/>
                                        </p:tgtEl>
                                        <p:attrNameLst>
                                          <p:attrName>ppt_h</p:attrName>
                                        </p:attrNameLst>
                                      </p:cBhvr>
                                      <p:tavLst>
                                        <p:tav tm="0">
                                          <p:val>
                                            <p:strVal val="4*#ppt_h"/>
                                          </p:val>
                                        </p:tav>
                                        <p:tav tm="100000">
                                          <p:val>
                                            <p:strVal val="#ppt_h"/>
                                          </p:val>
                                        </p:tav>
                                      </p:tavLst>
                                    </p:anim>
                                  </p:childTnLst>
                                </p:cTn>
                              </p:par>
                            </p:childTnLst>
                          </p:cTn>
                        </p:par>
                        <p:par>
                          <p:cTn id="135" fill="hold">
                            <p:stCondLst>
                              <p:cond delay="2500"/>
                            </p:stCondLst>
                            <p:childTnLst>
                              <p:par>
                                <p:cTn id="136" presetID="22" presetClass="entr" presetSubtype="8" fill="hold" grpId="0" nodeType="afterEffect">
                                  <p:stCondLst>
                                    <p:cond delay="0"/>
                                  </p:stCondLst>
                                  <p:childTnLst>
                                    <p:set>
                                      <p:cBhvr>
                                        <p:cTn id="137" dur="1" fill="hold">
                                          <p:stCondLst>
                                            <p:cond delay="0"/>
                                          </p:stCondLst>
                                        </p:cTn>
                                        <p:tgtEl>
                                          <p:spTgt spid="187"/>
                                        </p:tgtEl>
                                        <p:attrNameLst>
                                          <p:attrName>style.visibility</p:attrName>
                                        </p:attrNameLst>
                                      </p:cBhvr>
                                      <p:to>
                                        <p:strVal val="visible"/>
                                      </p:to>
                                    </p:set>
                                    <p:animEffect transition="in" filter="wipe(left)">
                                      <p:cBhvr>
                                        <p:cTn id="138" dur="500"/>
                                        <p:tgtEl>
                                          <p:spTgt spid="187"/>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79"/>
                                        </p:tgtEl>
                                        <p:attrNameLst>
                                          <p:attrName>style.visibility</p:attrName>
                                        </p:attrNameLst>
                                      </p:cBhvr>
                                      <p:to>
                                        <p:strVal val="visible"/>
                                      </p:to>
                                    </p:set>
                                    <p:animEffect transition="in" filter="wipe(left)">
                                      <p:cBhvr>
                                        <p:cTn id="141" dur="7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sp>
        <p:nvSpPr>
          <p:cNvPr id="54" name="六边形 53"/>
          <p:cNvSpPr/>
          <p:nvPr/>
        </p:nvSpPr>
        <p:spPr>
          <a:xfrm>
            <a:off x="7794388" y="4495725"/>
            <a:ext cx="500908" cy="448447"/>
          </a:xfrm>
          <a:prstGeom prst="hexagon">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六边形 54"/>
          <p:cNvSpPr/>
          <p:nvPr/>
        </p:nvSpPr>
        <p:spPr>
          <a:xfrm>
            <a:off x="8423305" y="3551476"/>
            <a:ext cx="274777" cy="245999"/>
          </a:xfrm>
          <a:prstGeom prst="hexagon">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7183751" y="4785662"/>
            <a:ext cx="219777" cy="196759"/>
            <a:chOff x="304800" y="673100"/>
            <a:chExt cx="4000500" cy="4000500"/>
          </a:xfrm>
          <a:effectLst>
            <a:outerShdw blurRad="381000" dist="152400" dir="8100000" algn="tr" rotWithShape="0">
              <a:prstClr val="black">
                <a:alpha val="70000"/>
              </a:prstClr>
            </a:outerShdw>
          </a:effectLst>
        </p:grpSpPr>
        <p:sp>
          <p:nvSpPr>
            <p:cNvPr id="57" name="同心圆 56"/>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479425" y="847725"/>
              <a:ext cx="3651250" cy="365125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7316009" y="4126698"/>
            <a:ext cx="287919" cy="257765"/>
            <a:chOff x="304800" y="673100"/>
            <a:chExt cx="4000500" cy="4000500"/>
          </a:xfrm>
          <a:effectLst>
            <a:outerShdw blurRad="381000" dist="152400" dir="8100000" algn="tr" rotWithShape="0">
              <a:prstClr val="black">
                <a:alpha val="70000"/>
              </a:prstClr>
            </a:outerShdw>
          </a:effectLst>
        </p:grpSpPr>
        <p:sp>
          <p:nvSpPr>
            <p:cNvPr id="60" name="同心圆 59"/>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椭圆 60"/>
            <p:cNvSpPr/>
            <p:nvPr/>
          </p:nvSpPr>
          <p:spPr>
            <a:xfrm>
              <a:off x="479425" y="847725"/>
              <a:ext cx="3651250" cy="365125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8411685" y="4194019"/>
            <a:ext cx="408377" cy="365607"/>
            <a:chOff x="304800" y="673100"/>
            <a:chExt cx="4000500" cy="4000500"/>
          </a:xfrm>
          <a:effectLst>
            <a:outerShdw blurRad="317500" dist="190500" dir="8100000" algn="tr" rotWithShape="0">
              <a:prstClr val="black">
                <a:alpha val="50000"/>
              </a:prstClr>
            </a:outerShdw>
          </a:effectLst>
        </p:grpSpPr>
        <p:sp>
          <p:nvSpPr>
            <p:cNvPr id="63" name="同心圆 62"/>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3" y="760413"/>
              <a:ext cx="3825874"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六边形 64"/>
          <p:cNvSpPr/>
          <p:nvPr/>
        </p:nvSpPr>
        <p:spPr>
          <a:xfrm>
            <a:off x="6629511" y="4736422"/>
            <a:ext cx="274777" cy="245999"/>
          </a:xfrm>
          <a:prstGeom prst="hexagon">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六边形 65"/>
          <p:cNvSpPr/>
          <p:nvPr/>
        </p:nvSpPr>
        <p:spPr>
          <a:xfrm>
            <a:off x="8585278" y="4998596"/>
            <a:ext cx="137389" cy="123000"/>
          </a:xfrm>
          <a:prstGeom prst="hexagon">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4826478" y="1277144"/>
            <a:ext cx="2718116" cy="948690"/>
          </a:xfrm>
          <a:prstGeom prst="rect">
            <a:avLst/>
          </a:prstGeom>
        </p:spPr>
        <p:txBody>
          <a:bodyPr wrap="square">
            <a:spAutoFit/>
          </a:bodyPr>
          <a:lstStyle/>
          <a:p>
            <a:pPr algn="l"/>
            <a:r>
              <a:rPr lang="en-US" altLang="zh-CN" sz="2800" b="0" dirty="0" smtClean="0">
                <a:solidFill>
                  <a:schemeClr val="accent2"/>
                </a:solidFill>
                <a:latin typeface="Impact" panose="020B0806030902050204" pitchFamily="34" charset="0"/>
              </a:rPr>
              <a:t> </a:t>
            </a:r>
            <a:endParaRPr lang="en-US" altLang="zh-CN" sz="2800" b="0" dirty="0" smtClean="0">
              <a:solidFill>
                <a:schemeClr val="accent2"/>
              </a:solidFill>
              <a:latin typeface="Impact" panose="020B0806030902050204" pitchFamily="34" charset="0"/>
            </a:endParaRPr>
          </a:p>
          <a:p>
            <a:pPr algn="l"/>
            <a:r>
              <a:rPr lang="en-US" altLang="zh-CN" sz="2800" b="0" dirty="0" smtClean="0">
                <a:solidFill>
                  <a:srgbClr val="C00000"/>
                </a:solidFill>
                <a:latin typeface="Impact" panose="020B0806030902050204" pitchFamily="34" charset="0"/>
              </a:rPr>
              <a:t>              </a:t>
            </a:r>
            <a:endParaRPr lang="zh-CN" altLang="en-US" sz="2800" b="0" dirty="0">
              <a:solidFill>
                <a:srgbClr val="FF9900"/>
              </a:solidFill>
              <a:latin typeface="Impact" panose="020B0806030902050204" pitchFamily="34" charset="0"/>
            </a:endParaRPr>
          </a:p>
        </p:txBody>
      </p:sp>
      <p:sp>
        <p:nvSpPr>
          <p:cNvPr id="72" name="矩形 71"/>
          <p:cNvSpPr/>
          <p:nvPr/>
        </p:nvSpPr>
        <p:spPr>
          <a:xfrm>
            <a:off x="5086350" y="1923415"/>
            <a:ext cx="3766820" cy="2245360"/>
          </a:xfrm>
          <a:prstGeom prst="rect">
            <a:avLst/>
          </a:prstGeom>
        </p:spPr>
        <p:txBody>
          <a:bodyPr wrap="square">
            <a:spAutoFit/>
          </a:bodyPr>
          <a:lstStyle/>
          <a:p>
            <a:pPr algn="l"/>
            <a:r>
              <a:rPr lang="en-US" altLang="zh-CN"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altLang="zh-CN"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是指经过观察、调查、汇总、分析、研究、实践、探索等。发现教育一般是指教育者基于汇集有效数据、发现的基本原理、窥察发展方向、遵循成长规律，以教育教学模式的改进为手段，以发现和激发学生共性和个性的潜能并促成其自我全面发展为目标的育人活动。本课题中是指吸纳已有理论，在教智融合背景下，在基于普通高中实施研究性学习课程调查基础上，以“发现人，唤醒人，发展人”为价值取向的研究性学习教育教学实践。</a:t>
            </a:r>
            <a:endParaRPr altLang="zh-CN"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a:xfrm>
            <a:off x="903371" y="210345"/>
            <a:ext cx="3669423" cy="685800"/>
            <a:chOff x="903371" y="249943"/>
            <a:chExt cx="2831223" cy="679699"/>
          </a:xfrm>
        </p:grpSpPr>
        <p:sp>
          <p:nvSpPr>
            <p:cNvPr id="36" name="任意多边形 35"/>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38" name="任意多边形 37"/>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39" name="组合 38"/>
          <p:cNvGrpSpPr/>
          <p:nvPr/>
        </p:nvGrpSpPr>
        <p:grpSpPr>
          <a:xfrm rot="16200000">
            <a:off x="574523" y="158162"/>
            <a:ext cx="765103" cy="863262"/>
            <a:chOff x="8439634" y="3544648"/>
            <a:chExt cx="1611146" cy="1817848"/>
          </a:xfrm>
        </p:grpSpPr>
        <p:sp>
          <p:nvSpPr>
            <p:cNvPr id="4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4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47" name="矩形 3"/>
          <p:cNvSpPr>
            <a:spLocks noChangeArrowheads="1"/>
          </p:cNvSpPr>
          <p:nvPr/>
        </p:nvSpPr>
        <p:spPr bwMode="auto">
          <a:xfrm>
            <a:off x="1448594" y="210344"/>
            <a:ext cx="3048000" cy="68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p>
            <a:pPr algn="l">
              <a:lnSpc>
                <a:spcPct val="200000"/>
              </a:lnSpc>
              <a:spcBef>
                <a:spcPts val="600"/>
              </a:spcBef>
              <a:spcAft>
                <a:spcPts val="600"/>
              </a:spcAft>
            </a:pPr>
            <a:r>
              <a:rPr lang="zh-CN" altLang="zh-CN" sz="2000" dirty="0" smtClean="0"/>
              <a:t>对“发现教育”的认识</a:t>
            </a:r>
            <a:endParaRPr lang="en-US" altLang="zh-CN" sz="2000" dirty="0" smtClean="0"/>
          </a:p>
        </p:txBody>
      </p:sp>
      <p:pic>
        <p:nvPicPr>
          <p:cNvPr id="1026" name="Picture 2"/>
          <p:cNvPicPr>
            <a:picLocks noChangeAspect="1" noChangeArrowheads="1"/>
          </p:cNvPicPr>
          <p:nvPr/>
        </p:nvPicPr>
        <p:blipFill>
          <a:blip r:embed="rId1" cstate="print"/>
          <a:srcRect/>
          <a:stretch>
            <a:fillRect/>
          </a:stretch>
        </p:blipFill>
        <p:spPr bwMode="auto">
          <a:xfrm>
            <a:off x="8382794" y="134144"/>
            <a:ext cx="433887" cy="362744"/>
          </a:xfrm>
          <a:prstGeom prst="rect">
            <a:avLst/>
          </a:prstGeom>
          <a:noFill/>
          <a:ln w="9525">
            <a:noFill/>
            <a:miter lim="800000"/>
            <a:headEnd/>
            <a:tailEnd/>
          </a:ln>
        </p:spPr>
      </p:pic>
      <p:sp>
        <p:nvSpPr>
          <p:cNvPr id="37" name="TextBox 36"/>
          <p:cNvSpPr txBox="1"/>
          <p:nvPr/>
        </p:nvSpPr>
        <p:spPr>
          <a:xfrm>
            <a:off x="5047139" y="755174"/>
            <a:ext cx="3810000" cy="1168400"/>
          </a:xfrm>
          <a:prstGeom prst="rect">
            <a:avLst/>
          </a:prstGeom>
          <a:noFill/>
        </p:spPr>
        <p:txBody>
          <a:bodyPr wrap="square" rtlCol="0">
            <a:spAutoFit/>
          </a:bodyPr>
          <a:lstStyle/>
          <a:p>
            <a:pPr algn="l"/>
            <a:r>
              <a:rPr lang="en-US" altLang="zh-CN"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教育部制定的《普通高中课程方案(2017年版2020年修订)》中明确规定:综合实践活动共8学分,包括研究性学习、党团活动、军训、社会考察等,研究性学习6学分(完成2个课题研究或项目设计,以开展跨学科研究为主)。</a:t>
            </a:r>
            <a:endParaRPr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27" name="Picture 3"/>
          <p:cNvPicPr>
            <a:picLocks noChangeAspect="1" noChangeArrowheads="1"/>
          </p:cNvPicPr>
          <p:nvPr/>
        </p:nvPicPr>
        <p:blipFill>
          <a:blip r:embed="rId2" cstate="print"/>
          <a:srcRect/>
          <a:stretch>
            <a:fillRect/>
          </a:stretch>
        </p:blipFill>
        <p:spPr bwMode="auto">
          <a:xfrm>
            <a:off x="534194" y="972344"/>
            <a:ext cx="3886200" cy="2147028"/>
          </a:xfrm>
          <a:prstGeom prst="rect">
            <a:avLst/>
          </a:prstGeom>
          <a:noFill/>
          <a:ln w="9525">
            <a:noFill/>
            <a:miter lim="800000"/>
            <a:headEnd/>
            <a:tailEnd/>
          </a:ln>
        </p:spPr>
      </p:pic>
      <p:sp>
        <p:nvSpPr>
          <p:cNvPr id="43" name="TextBox 42"/>
          <p:cNvSpPr txBox="1"/>
          <p:nvPr/>
        </p:nvSpPr>
        <p:spPr>
          <a:xfrm>
            <a:off x="610394" y="438944"/>
            <a:ext cx="685800" cy="369332"/>
          </a:xfrm>
          <a:prstGeom prst="rect">
            <a:avLst/>
          </a:prstGeom>
          <a:noFill/>
        </p:spPr>
        <p:txBody>
          <a:bodyPr wrap="square" rtlCol="0">
            <a:spAutoFit/>
          </a:bodyPr>
          <a:lstStyle/>
          <a:p>
            <a:r>
              <a:rPr lang="zh-CN" altLang="en-US" dirty="0" smtClean="0"/>
              <a:t>（一）</a:t>
            </a:r>
            <a:endParaRPr lang="zh-CN" altLang="en-US" dirty="0"/>
          </a:p>
        </p:txBody>
      </p:sp>
      <p:pic>
        <p:nvPicPr>
          <p:cNvPr id="2" name="图片 1"/>
          <p:cNvPicPr>
            <a:picLocks noChangeAspect="1"/>
          </p:cNvPicPr>
          <p:nvPr/>
        </p:nvPicPr>
        <p:blipFill>
          <a:blip r:embed="rId3"/>
          <a:stretch>
            <a:fillRect/>
          </a:stretch>
        </p:blipFill>
        <p:spPr>
          <a:xfrm>
            <a:off x="534035" y="3084195"/>
            <a:ext cx="3886200" cy="2030730"/>
          </a:xfrm>
          <a:prstGeom prst="rect">
            <a:avLst/>
          </a:prstGeom>
        </p:spPr>
      </p:pic>
      <p:sp>
        <p:nvSpPr>
          <p:cNvPr id="4" name="文本框 3"/>
          <p:cNvSpPr txBox="1"/>
          <p:nvPr/>
        </p:nvSpPr>
        <p:spPr>
          <a:xfrm>
            <a:off x="4341495" y="995045"/>
            <a:ext cx="459740" cy="2034540"/>
          </a:xfrm>
          <a:prstGeom prst="rect">
            <a:avLst/>
          </a:prstGeom>
          <a:noFill/>
        </p:spPr>
        <p:txBody>
          <a:bodyPr vert="eaVert" wrap="square" rtlCol="0">
            <a:spAutoFit/>
          </a:bodyPr>
          <a:p>
            <a:r>
              <a:rPr lang="zh-CN" altLang="en-US">
                <a:solidFill>
                  <a:srgbClr val="FFFF00"/>
                </a:solidFill>
              </a:rPr>
              <a:t>发现奥秘</a:t>
            </a:r>
            <a:endParaRPr lang="zh-CN" altLang="en-US">
              <a:solidFill>
                <a:srgbClr val="FFFF00"/>
              </a:solidFill>
            </a:endParaRPr>
          </a:p>
        </p:txBody>
      </p:sp>
      <p:sp>
        <p:nvSpPr>
          <p:cNvPr id="5" name="文本框 4"/>
          <p:cNvSpPr txBox="1"/>
          <p:nvPr/>
        </p:nvSpPr>
        <p:spPr>
          <a:xfrm>
            <a:off x="4344035" y="3115945"/>
            <a:ext cx="459740" cy="2034540"/>
          </a:xfrm>
          <a:prstGeom prst="rect">
            <a:avLst/>
          </a:prstGeom>
          <a:noFill/>
        </p:spPr>
        <p:txBody>
          <a:bodyPr vert="eaVert" wrap="square" rtlCol="0">
            <a:spAutoFit/>
          </a:bodyPr>
          <a:p>
            <a:r>
              <a:rPr lang="zh-CN" altLang="en-US">
                <a:solidFill>
                  <a:srgbClr val="FFFF00"/>
                </a:solidFill>
              </a:rPr>
              <a:t>融和致远</a:t>
            </a:r>
            <a:endParaRPr lang="zh-CN" altLang="en-US">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p:cTn id="10" dur="500" fill="hold"/>
                                        <p:tgtEl>
                                          <p:spTgt spid="39"/>
                                        </p:tgtEl>
                                        <p:attrNameLst>
                                          <p:attrName>ppt_w</p:attrName>
                                        </p:attrNameLst>
                                      </p:cBhvr>
                                      <p:tavLst>
                                        <p:tav tm="0">
                                          <p:val>
                                            <p:fltVal val="0"/>
                                          </p:val>
                                        </p:tav>
                                        <p:tav tm="100000">
                                          <p:val>
                                            <p:strVal val="#ppt_w"/>
                                          </p:val>
                                        </p:tav>
                                      </p:tavLst>
                                    </p:anim>
                                    <p:anim calcmode="lin" valueType="num">
                                      <p:cBhvr>
                                        <p:cTn id="11" dur="500" fill="hold"/>
                                        <p:tgtEl>
                                          <p:spTgt spid="39"/>
                                        </p:tgtEl>
                                        <p:attrNameLst>
                                          <p:attrName>ppt_h</p:attrName>
                                        </p:attrNameLst>
                                      </p:cBhvr>
                                      <p:tavLst>
                                        <p:tav tm="0">
                                          <p:val>
                                            <p:fltVal val="0"/>
                                          </p:val>
                                        </p:tav>
                                        <p:tav tm="100000">
                                          <p:val>
                                            <p:strVal val="#ppt_h"/>
                                          </p:val>
                                        </p:tav>
                                      </p:tavLst>
                                    </p:anim>
                                    <p:animEffect transition="in" filter="fade">
                                      <p:cBhvr>
                                        <p:cTn id="12" dur="500"/>
                                        <p:tgtEl>
                                          <p:spTgt spid="39"/>
                                        </p:tgtEl>
                                      </p:cBhvr>
                                    </p:animEffect>
                                  </p:childTnLst>
                                </p:cTn>
                              </p:par>
                            </p:childTnLst>
                          </p:cTn>
                        </p:par>
                        <p:par>
                          <p:cTn id="13" fill="hold">
                            <p:stCondLst>
                              <p:cond delay="9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par>
                                <p:cTn id="22" presetID="53" presetClass="entr" presetSubtype="16" fill="hold" grpId="0" nodeType="withEffect">
                                  <p:stCondLst>
                                    <p:cond delay="400"/>
                                  </p:stCondLst>
                                  <p:childTnLst>
                                    <p:set>
                                      <p:cBhvr>
                                        <p:cTn id="23" dur="1" fill="hold">
                                          <p:stCondLst>
                                            <p:cond delay="0"/>
                                          </p:stCondLst>
                                        </p:cTn>
                                        <p:tgtEl>
                                          <p:spTgt spid="55"/>
                                        </p:tgtEl>
                                        <p:attrNameLst>
                                          <p:attrName>style.visibility</p:attrName>
                                        </p:attrNameLst>
                                      </p:cBhvr>
                                      <p:to>
                                        <p:strVal val="visible"/>
                                      </p:to>
                                    </p:set>
                                    <p:anim calcmode="lin" valueType="num">
                                      <p:cBhvr>
                                        <p:cTn id="24" dur="500" fill="hold"/>
                                        <p:tgtEl>
                                          <p:spTgt spid="55"/>
                                        </p:tgtEl>
                                        <p:attrNameLst>
                                          <p:attrName>ppt_w</p:attrName>
                                        </p:attrNameLst>
                                      </p:cBhvr>
                                      <p:tavLst>
                                        <p:tav tm="0">
                                          <p:val>
                                            <p:fltVal val="0"/>
                                          </p:val>
                                        </p:tav>
                                        <p:tav tm="100000">
                                          <p:val>
                                            <p:strVal val="#ppt_w"/>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Effect transition="in" filter="fade">
                                      <p:cBhvr>
                                        <p:cTn id="26" dur="500"/>
                                        <p:tgtEl>
                                          <p:spTgt spid="55"/>
                                        </p:tgtEl>
                                      </p:cBhvr>
                                    </p:animEffect>
                                  </p:childTnLst>
                                </p:cTn>
                              </p:par>
                              <p:par>
                                <p:cTn id="27" presetID="53" presetClass="entr" presetSubtype="16" fill="hold" nodeType="withEffect">
                                  <p:stCondLst>
                                    <p:cond delay="40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par>
                                <p:cTn id="32" presetID="53" presetClass="entr" presetSubtype="16" fill="hold" nodeType="withEffect">
                                  <p:stCondLst>
                                    <p:cond delay="200"/>
                                  </p:stCondLst>
                                  <p:childTnLst>
                                    <p:set>
                                      <p:cBhvr>
                                        <p:cTn id="33" dur="1" fill="hold">
                                          <p:stCondLst>
                                            <p:cond delay="0"/>
                                          </p:stCondLst>
                                        </p:cTn>
                                        <p:tgtEl>
                                          <p:spTgt spid="59"/>
                                        </p:tgtEl>
                                        <p:attrNameLst>
                                          <p:attrName>style.visibility</p:attrName>
                                        </p:attrNameLst>
                                      </p:cBhvr>
                                      <p:to>
                                        <p:strVal val="visible"/>
                                      </p:to>
                                    </p:set>
                                    <p:anim calcmode="lin" valueType="num">
                                      <p:cBhvr>
                                        <p:cTn id="34" dur="500" fill="hold"/>
                                        <p:tgtEl>
                                          <p:spTgt spid="59"/>
                                        </p:tgtEl>
                                        <p:attrNameLst>
                                          <p:attrName>ppt_w</p:attrName>
                                        </p:attrNameLst>
                                      </p:cBhvr>
                                      <p:tavLst>
                                        <p:tav tm="0">
                                          <p:val>
                                            <p:fltVal val="0"/>
                                          </p:val>
                                        </p:tav>
                                        <p:tav tm="100000">
                                          <p:val>
                                            <p:strVal val="#ppt_w"/>
                                          </p:val>
                                        </p:tav>
                                      </p:tavLst>
                                    </p:anim>
                                    <p:anim calcmode="lin" valueType="num">
                                      <p:cBhvr>
                                        <p:cTn id="35" dur="500" fill="hold"/>
                                        <p:tgtEl>
                                          <p:spTgt spid="59"/>
                                        </p:tgtEl>
                                        <p:attrNameLst>
                                          <p:attrName>ppt_h</p:attrName>
                                        </p:attrNameLst>
                                      </p:cBhvr>
                                      <p:tavLst>
                                        <p:tav tm="0">
                                          <p:val>
                                            <p:fltVal val="0"/>
                                          </p:val>
                                        </p:tav>
                                        <p:tav tm="100000">
                                          <p:val>
                                            <p:strVal val="#ppt_h"/>
                                          </p:val>
                                        </p:tav>
                                      </p:tavLst>
                                    </p:anim>
                                    <p:animEffect transition="in" filter="fade">
                                      <p:cBhvr>
                                        <p:cTn id="36" dur="500"/>
                                        <p:tgtEl>
                                          <p:spTgt spid="59"/>
                                        </p:tgtEl>
                                      </p:cBhvr>
                                    </p:animEffect>
                                  </p:childTnLst>
                                </p:cTn>
                              </p:par>
                              <p:par>
                                <p:cTn id="37" presetID="53" presetClass="entr" presetSubtype="16" fill="hold" nodeType="withEffect">
                                  <p:stCondLst>
                                    <p:cond delay="400"/>
                                  </p:stCondLst>
                                  <p:childTnLst>
                                    <p:set>
                                      <p:cBhvr>
                                        <p:cTn id="38" dur="1" fill="hold">
                                          <p:stCondLst>
                                            <p:cond delay="0"/>
                                          </p:stCondLst>
                                        </p:cTn>
                                        <p:tgtEl>
                                          <p:spTgt spid="62"/>
                                        </p:tgtEl>
                                        <p:attrNameLst>
                                          <p:attrName>style.visibility</p:attrName>
                                        </p:attrNameLst>
                                      </p:cBhvr>
                                      <p:to>
                                        <p:strVal val="visible"/>
                                      </p:to>
                                    </p:set>
                                    <p:anim calcmode="lin" valueType="num">
                                      <p:cBhvr>
                                        <p:cTn id="39" dur="500" fill="hold"/>
                                        <p:tgtEl>
                                          <p:spTgt spid="62"/>
                                        </p:tgtEl>
                                        <p:attrNameLst>
                                          <p:attrName>ppt_w</p:attrName>
                                        </p:attrNameLst>
                                      </p:cBhvr>
                                      <p:tavLst>
                                        <p:tav tm="0">
                                          <p:val>
                                            <p:fltVal val="0"/>
                                          </p:val>
                                        </p:tav>
                                        <p:tav tm="100000">
                                          <p:val>
                                            <p:strVal val="#ppt_w"/>
                                          </p:val>
                                        </p:tav>
                                      </p:tavLst>
                                    </p:anim>
                                    <p:anim calcmode="lin" valueType="num">
                                      <p:cBhvr>
                                        <p:cTn id="40" dur="500" fill="hold"/>
                                        <p:tgtEl>
                                          <p:spTgt spid="62"/>
                                        </p:tgtEl>
                                        <p:attrNameLst>
                                          <p:attrName>ppt_h</p:attrName>
                                        </p:attrNameLst>
                                      </p:cBhvr>
                                      <p:tavLst>
                                        <p:tav tm="0">
                                          <p:val>
                                            <p:fltVal val="0"/>
                                          </p:val>
                                        </p:tav>
                                        <p:tav tm="100000">
                                          <p:val>
                                            <p:strVal val="#ppt_h"/>
                                          </p:val>
                                        </p:tav>
                                      </p:tavLst>
                                    </p:anim>
                                    <p:animEffect transition="in" filter="fade">
                                      <p:cBhvr>
                                        <p:cTn id="41" dur="500"/>
                                        <p:tgtEl>
                                          <p:spTgt spid="62"/>
                                        </p:tgtEl>
                                      </p:cBhvr>
                                    </p:animEffect>
                                  </p:childTnLst>
                                </p:cTn>
                              </p:par>
                              <p:par>
                                <p:cTn id="42" presetID="53" presetClass="entr" presetSubtype="16" fill="hold" grpId="0" nodeType="withEffect">
                                  <p:stCondLst>
                                    <p:cond delay="400"/>
                                  </p:stCondLst>
                                  <p:childTnLst>
                                    <p:set>
                                      <p:cBhvr>
                                        <p:cTn id="43" dur="1" fill="hold">
                                          <p:stCondLst>
                                            <p:cond delay="0"/>
                                          </p:stCondLst>
                                        </p:cTn>
                                        <p:tgtEl>
                                          <p:spTgt spid="65"/>
                                        </p:tgtEl>
                                        <p:attrNameLst>
                                          <p:attrName>style.visibility</p:attrName>
                                        </p:attrNameLst>
                                      </p:cBhvr>
                                      <p:to>
                                        <p:strVal val="visible"/>
                                      </p:to>
                                    </p:set>
                                    <p:anim calcmode="lin" valueType="num">
                                      <p:cBhvr>
                                        <p:cTn id="44" dur="500" fill="hold"/>
                                        <p:tgtEl>
                                          <p:spTgt spid="65"/>
                                        </p:tgtEl>
                                        <p:attrNameLst>
                                          <p:attrName>ppt_w</p:attrName>
                                        </p:attrNameLst>
                                      </p:cBhvr>
                                      <p:tavLst>
                                        <p:tav tm="0">
                                          <p:val>
                                            <p:fltVal val="0"/>
                                          </p:val>
                                        </p:tav>
                                        <p:tav tm="100000">
                                          <p:val>
                                            <p:strVal val="#ppt_w"/>
                                          </p:val>
                                        </p:tav>
                                      </p:tavLst>
                                    </p:anim>
                                    <p:anim calcmode="lin" valueType="num">
                                      <p:cBhvr>
                                        <p:cTn id="45" dur="500" fill="hold"/>
                                        <p:tgtEl>
                                          <p:spTgt spid="65"/>
                                        </p:tgtEl>
                                        <p:attrNameLst>
                                          <p:attrName>ppt_h</p:attrName>
                                        </p:attrNameLst>
                                      </p:cBhvr>
                                      <p:tavLst>
                                        <p:tav tm="0">
                                          <p:val>
                                            <p:fltVal val="0"/>
                                          </p:val>
                                        </p:tav>
                                        <p:tav tm="100000">
                                          <p:val>
                                            <p:strVal val="#ppt_h"/>
                                          </p:val>
                                        </p:tav>
                                      </p:tavLst>
                                    </p:anim>
                                    <p:animEffect transition="in" filter="fade">
                                      <p:cBhvr>
                                        <p:cTn id="46" dur="500"/>
                                        <p:tgtEl>
                                          <p:spTgt spid="65"/>
                                        </p:tgtEl>
                                      </p:cBhvr>
                                    </p:animEffect>
                                  </p:childTnLst>
                                </p:cTn>
                              </p:par>
                              <p:par>
                                <p:cTn id="47" presetID="53" presetClass="entr" presetSubtype="16" fill="hold" grpId="0" nodeType="withEffect">
                                  <p:stCondLst>
                                    <p:cond delay="20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14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1000"/>
                                        <p:tgtEl>
                                          <p:spTgt spid="6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left)">
                                      <p:cBhvr>
                                        <p:cTn id="58" dur="16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65" grpId="0" animBg="1"/>
      <p:bldP spid="66" grpId="0" animBg="1"/>
      <p:bldP spid="69" grpId="0"/>
      <p:bldP spid="72"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94" name="组合 93"/>
          <p:cNvGrpSpPr/>
          <p:nvPr/>
        </p:nvGrpSpPr>
        <p:grpSpPr>
          <a:xfrm>
            <a:off x="1696760" y="2541588"/>
            <a:ext cx="5864847" cy="1326356"/>
            <a:chOff x="1601528" y="2724944"/>
            <a:chExt cx="5864847" cy="1075184"/>
          </a:xfrm>
        </p:grpSpPr>
        <p:cxnSp>
          <p:nvCxnSpPr>
            <p:cNvPr id="20" name="Straight Connector 30"/>
            <p:cNvCxnSpPr/>
            <p:nvPr/>
          </p:nvCxnSpPr>
          <p:spPr>
            <a:xfrm>
              <a:off x="1601528"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35"/>
            <p:cNvCxnSpPr/>
            <p:nvPr/>
          </p:nvCxnSpPr>
          <p:spPr>
            <a:xfrm>
              <a:off x="3067740"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52"/>
            <p:cNvCxnSpPr/>
            <p:nvPr/>
          </p:nvCxnSpPr>
          <p:spPr>
            <a:xfrm>
              <a:off x="4533952"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6000164"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7"/>
            <p:cNvCxnSpPr/>
            <p:nvPr/>
          </p:nvCxnSpPr>
          <p:spPr>
            <a:xfrm>
              <a:off x="7466375"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38" name="Picture 77" descr="F:\Trabajos\Envato\Graphic River\Mica PPT\mountains.png"/>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brightnessContrast bright="20000" contrast="-40000"/>
                    </a14:imgEffect>
                  </a14:imgLayer>
                </a14:imgProps>
              </a:ext>
            </a:extLst>
          </a:blip>
          <a:srcRect/>
          <a:stretch>
            <a:fillRect/>
          </a:stretch>
        </p:blipFill>
        <p:spPr bwMode="auto">
          <a:xfrm>
            <a:off x="838994" y="3070317"/>
            <a:ext cx="7467600" cy="797627"/>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sp>
        <p:nvSpPr>
          <p:cNvPr id="43" name="文本1"/>
          <p:cNvSpPr>
            <a:spLocks noChangeArrowheads="1"/>
          </p:cNvSpPr>
          <p:nvPr/>
        </p:nvSpPr>
        <p:spPr bwMode="gray">
          <a:xfrm>
            <a:off x="838994" y="3715544"/>
            <a:ext cx="7620000"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20000"/>
              </a:lnSpc>
              <a:defRPr/>
            </a:pPr>
            <a:r>
              <a:rPr lang="en-US" altLang="zh-CN" b="0" dirty="0" smtClean="0">
                <a:solidFill>
                  <a:schemeClr val="bg1"/>
                </a:solidFill>
                <a:latin typeface="微软雅黑" panose="020B0503020204020204" pitchFamily="34" charset="-122"/>
                <a:ea typeface="微软雅黑" panose="020B0503020204020204" pitchFamily="34" charset="-122"/>
              </a:rPr>
              <a:t>1.</a:t>
            </a:r>
            <a:r>
              <a:rPr lang="zh-CN" altLang="zh-CN" b="0" dirty="0" smtClean="0">
                <a:solidFill>
                  <a:schemeClr val="bg1"/>
                </a:solidFill>
                <a:latin typeface="微软雅黑" panose="020B0503020204020204" pitchFamily="34" charset="-122"/>
                <a:ea typeface="微软雅黑" panose="020B0503020204020204" pitchFamily="34" charset="-122"/>
              </a:rPr>
              <a:t>什么是研究性学习课程？具有哪些课程特性？</a:t>
            </a:r>
            <a:endParaRPr lang="zh-CN" altLang="zh-CN" b="0" dirty="0" smtClean="0">
              <a:solidFill>
                <a:schemeClr val="bg1"/>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903605" y="250190"/>
            <a:ext cx="4221480" cy="722630"/>
            <a:chOff x="903371" y="249943"/>
            <a:chExt cx="2831223" cy="679699"/>
          </a:xfrm>
        </p:grpSpPr>
        <p:sp>
          <p:nvSpPr>
            <p:cNvPr id="45" name="任意多边形 44"/>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46" name="任意多边形 45"/>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47" name="组合 46"/>
          <p:cNvGrpSpPr/>
          <p:nvPr/>
        </p:nvGrpSpPr>
        <p:grpSpPr>
          <a:xfrm rot="16200000">
            <a:off x="574523" y="158162"/>
            <a:ext cx="765103" cy="863262"/>
            <a:chOff x="8439634" y="3544648"/>
            <a:chExt cx="1611146" cy="1817848"/>
          </a:xfrm>
        </p:grpSpPr>
        <p:sp>
          <p:nvSpPr>
            <p:cNvPr id="48"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49"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3" name="组合 2"/>
          <p:cNvGrpSpPr/>
          <p:nvPr/>
        </p:nvGrpSpPr>
        <p:grpSpPr>
          <a:xfrm>
            <a:off x="1135986" y="1137186"/>
            <a:ext cx="1163482" cy="1343702"/>
            <a:chOff x="1135986" y="1137186"/>
            <a:chExt cx="1163482" cy="1343702"/>
          </a:xfrm>
        </p:grpSpPr>
        <p:sp>
          <p:nvSpPr>
            <p:cNvPr id="55"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B0F0"/>
            </a:solid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6"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7" name="组合 66"/>
          <p:cNvGrpSpPr/>
          <p:nvPr/>
        </p:nvGrpSpPr>
        <p:grpSpPr>
          <a:xfrm>
            <a:off x="2588754" y="1137186"/>
            <a:ext cx="1163482" cy="1343702"/>
            <a:chOff x="1143509" y="1137186"/>
            <a:chExt cx="1163482" cy="1343702"/>
          </a:xfrm>
        </p:grpSpPr>
        <p:sp>
          <p:nvSpPr>
            <p:cNvPr id="68"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B0F0"/>
            </a:solid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69" name="Freeform 27"/>
            <p:cNvSpPr/>
            <p:nvPr/>
          </p:nvSpPr>
          <p:spPr bwMode="auto">
            <a:xfrm>
              <a:off x="1143509"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0" name="组合 69"/>
          <p:cNvGrpSpPr/>
          <p:nvPr/>
        </p:nvGrpSpPr>
        <p:grpSpPr>
          <a:xfrm>
            <a:off x="4036554" y="1137186"/>
            <a:ext cx="1163482" cy="1343702"/>
            <a:chOff x="1125097" y="1137186"/>
            <a:chExt cx="1163482" cy="1343702"/>
          </a:xfrm>
        </p:grpSpPr>
        <p:sp>
          <p:nvSpPr>
            <p:cNvPr id="71"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B0F0"/>
            </a:solid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72" name="Freeform 27"/>
            <p:cNvSpPr/>
            <p:nvPr/>
          </p:nvSpPr>
          <p:spPr bwMode="auto">
            <a:xfrm>
              <a:off x="1125097"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3" name="组合 72"/>
          <p:cNvGrpSpPr/>
          <p:nvPr/>
        </p:nvGrpSpPr>
        <p:grpSpPr>
          <a:xfrm>
            <a:off x="5513655" y="1137186"/>
            <a:ext cx="1163482" cy="1343702"/>
            <a:chOff x="1135986" y="1137186"/>
            <a:chExt cx="1163482" cy="1343702"/>
          </a:xfrm>
        </p:grpSpPr>
        <p:sp>
          <p:nvSpPr>
            <p:cNvPr id="74"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B0F0"/>
            </a:solid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75"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6" name="组合 75"/>
          <p:cNvGrpSpPr/>
          <p:nvPr/>
        </p:nvGrpSpPr>
        <p:grpSpPr>
          <a:xfrm>
            <a:off x="6979866" y="1137186"/>
            <a:ext cx="1163482" cy="1343702"/>
            <a:chOff x="1135986" y="1137186"/>
            <a:chExt cx="1163482" cy="1343702"/>
          </a:xfrm>
        </p:grpSpPr>
        <p:sp>
          <p:nvSpPr>
            <p:cNvPr id="77"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B0F0"/>
            </a:solid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78"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9" name="文本框 37"/>
          <p:cNvSpPr>
            <a:spLocks noChangeArrowheads="1"/>
          </p:cNvSpPr>
          <p:nvPr/>
        </p:nvSpPr>
        <p:spPr bwMode="auto">
          <a:xfrm>
            <a:off x="1415792" y="1658144"/>
            <a:ext cx="5892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sz="1600" b="0" dirty="0">
                <a:solidFill>
                  <a:schemeClr val="bg1"/>
                </a:solidFill>
                <a:sym typeface="微软雅黑" panose="020B0503020204020204" pitchFamily="34" charset="-122"/>
              </a:rPr>
              <a:t>开放</a:t>
            </a:r>
            <a:endParaRPr lang="zh-CN" sz="1600" b="0" dirty="0">
              <a:solidFill>
                <a:schemeClr val="bg1"/>
              </a:solidFill>
              <a:sym typeface="微软雅黑" panose="020B0503020204020204" pitchFamily="34" charset="-122"/>
            </a:endParaRPr>
          </a:p>
        </p:txBody>
      </p:sp>
      <p:sp>
        <p:nvSpPr>
          <p:cNvPr id="80" name="文本框 37"/>
          <p:cNvSpPr>
            <a:spLocks noChangeArrowheads="1"/>
          </p:cNvSpPr>
          <p:nvPr/>
        </p:nvSpPr>
        <p:spPr bwMode="auto">
          <a:xfrm>
            <a:off x="2873316" y="1658144"/>
            <a:ext cx="5892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sz="1600" b="0" dirty="0" smtClean="0">
                <a:solidFill>
                  <a:schemeClr val="bg1"/>
                </a:solidFill>
              </a:rPr>
              <a:t>灵活</a:t>
            </a:r>
            <a:endParaRPr lang="zh-CN" sz="1600" b="0" dirty="0">
              <a:solidFill>
                <a:schemeClr val="bg1"/>
              </a:solidFill>
              <a:sym typeface="微软雅黑" panose="020B0503020204020204" pitchFamily="34" charset="-122"/>
            </a:endParaRPr>
          </a:p>
        </p:txBody>
      </p:sp>
      <p:sp>
        <p:nvSpPr>
          <p:cNvPr id="81" name="文本框 37"/>
          <p:cNvSpPr>
            <a:spLocks noChangeArrowheads="1"/>
          </p:cNvSpPr>
          <p:nvPr/>
        </p:nvSpPr>
        <p:spPr bwMode="auto">
          <a:xfrm>
            <a:off x="4338260" y="1658144"/>
            <a:ext cx="5892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sz="1600" b="0" dirty="0" smtClean="0">
                <a:solidFill>
                  <a:schemeClr val="bg1"/>
                </a:solidFill>
              </a:rPr>
              <a:t>应用</a:t>
            </a:r>
            <a:endParaRPr lang="zh-CN" sz="1600" b="0" dirty="0">
              <a:solidFill>
                <a:schemeClr val="bg1"/>
              </a:solidFill>
              <a:sym typeface="微软雅黑" panose="020B0503020204020204" pitchFamily="34" charset="-122"/>
            </a:endParaRPr>
          </a:p>
        </p:txBody>
      </p:sp>
      <p:sp>
        <p:nvSpPr>
          <p:cNvPr id="82" name="文本框 37"/>
          <p:cNvSpPr>
            <a:spLocks noChangeArrowheads="1"/>
          </p:cNvSpPr>
          <p:nvPr/>
        </p:nvSpPr>
        <p:spPr bwMode="auto">
          <a:xfrm>
            <a:off x="5800755" y="1657668"/>
            <a:ext cx="5892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sz="1600" b="0" dirty="0" smtClean="0">
                <a:solidFill>
                  <a:srgbClr val="FFFFFF"/>
                </a:solidFill>
                <a:sym typeface="微软雅黑" panose="020B0503020204020204" pitchFamily="34" charset="-122"/>
              </a:rPr>
              <a:t>综合</a:t>
            </a:r>
            <a:endParaRPr lang="zh-CN" sz="1600" b="0" dirty="0">
              <a:solidFill>
                <a:srgbClr val="FFFFFF"/>
              </a:solidFill>
              <a:sym typeface="微软雅黑" panose="020B0503020204020204" pitchFamily="34" charset="-122"/>
            </a:endParaRPr>
          </a:p>
        </p:txBody>
      </p:sp>
      <p:sp>
        <p:nvSpPr>
          <p:cNvPr id="83" name="文本框 37"/>
          <p:cNvSpPr>
            <a:spLocks noChangeArrowheads="1"/>
          </p:cNvSpPr>
          <p:nvPr/>
        </p:nvSpPr>
        <p:spPr bwMode="auto">
          <a:xfrm>
            <a:off x="7315774" y="1628299"/>
            <a:ext cx="5892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sz="1600" b="0" dirty="0" smtClean="0">
                <a:solidFill>
                  <a:schemeClr val="bg1"/>
                </a:solidFill>
              </a:rPr>
              <a:t>课程</a:t>
            </a:r>
            <a:endParaRPr lang="zh-CN" sz="1600" b="0" dirty="0">
              <a:solidFill>
                <a:schemeClr val="bg1"/>
              </a:solidFill>
              <a:sym typeface="微软雅黑" panose="020B0503020204020204" pitchFamily="34" charset="-122"/>
            </a:endParaRPr>
          </a:p>
        </p:txBody>
      </p:sp>
      <p:sp>
        <p:nvSpPr>
          <p:cNvPr id="57" name="矩形 3"/>
          <p:cNvSpPr>
            <a:spLocks noChangeArrowheads="1"/>
          </p:cNvSpPr>
          <p:nvPr/>
        </p:nvSpPr>
        <p:spPr bwMode="auto">
          <a:xfrm>
            <a:off x="1448594" y="210344"/>
            <a:ext cx="3455670" cy="68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lnSpc>
                <a:spcPct val="200000"/>
              </a:lnSpc>
              <a:spcBef>
                <a:spcPts val="600"/>
              </a:spcBef>
              <a:spcAft>
                <a:spcPts val="600"/>
              </a:spcAft>
            </a:pPr>
            <a:r>
              <a:rPr lang="zh-CN" altLang="zh-CN" sz="2000" dirty="0" smtClean="0"/>
              <a:t>对“研究性学习课程”的理解</a:t>
            </a:r>
            <a:endParaRPr lang="en-US" altLang="zh-CN" sz="2000" b="0" dirty="0" smtClean="0"/>
          </a:p>
        </p:txBody>
      </p:sp>
      <p:pic>
        <p:nvPicPr>
          <p:cNvPr id="58" name="Picture 2"/>
          <p:cNvPicPr>
            <a:picLocks noChangeAspect="1" noChangeArrowheads="1"/>
          </p:cNvPicPr>
          <p:nvPr/>
        </p:nvPicPr>
        <p:blipFill>
          <a:blip r:embed="rId3" cstate="print"/>
          <a:srcRect/>
          <a:stretch>
            <a:fillRect/>
          </a:stretch>
        </p:blipFill>
        <p:spPr bwMode="auto">
          <a:xfrm>
            <a:off x="8382794" y="134144"/>
            <a:ext cx="433887" cy="362744"/>
          </a:xfrm>
          <a:prstGeom prst="rect">
            <a:avLst/>
          </a:prstGeom>
          <a:noFill/>
          <a:ln w="9525">
            <a:noFill/>
            <a:miter lim="800000"/>
            <a:headEnd/>
            <a:tailEnd/>
          </a:ln>
        </p:spPr>
      </p:pic>
      <p:sp>
        <p:nvSpPr>
          <p:cNvPr id="59" name="TextBox 58"/>
          <p:cNvSpPr txBox="1"/>
          <p:nvPr/>
        </p:nvSpPr>
        <p:spPr>
          <a:xfrm>
            <a:off x="610394" y="438944"/>
            <a:ext cx="685800" cy="369332"/>
          </a:xfrm>
          <a:prstGeom prst="rect">
            <a:avLst/>
          </a:prstGeom>
          <a:noFill/>
        </p:spPr>
        <p:txBody>
          <a:bodyPr wrap="square" rtlCol="0">
            <a:spAutoFit/>
          </a:bodyPr>
          <a:lstStyle/>
          <a:p>
            <a:r>
              <a:rPr lang="zh-CN" altLang="en-US" dirty="0" smtClean="0"/>
              <a:t>（二）</a:t>
            </a:r>
            <a:endParaRPr lang="zh-CN" altLang="en-US" dirty="0"/>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53" presetClass="entr" presetSubtype="16"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 calcmode="lin" valueType="num">
                                      <p:cBhvr>
                                        <p:cTn id="10" dur="500" fill="hold"/>
                                        <p:tgtEl>
                                          <p:spTgt spid="47"/>
                                        </p:tgtEl>
                                        <p:attrNameLst>
                                          <p:attrName>ppt_w</p:attrName>
                                        </p:attrNameLst>
                                      </p:cBhvr>
                                      <p:tavLst>
                                        <p:tav tm="0">
                                          <p:val>
                                            <p:fltVal val="0"/>
                                          </p:val>
                                        </p:tav>
                                        <p:tav tm="100000">
                                          <p:val>
                                            <p:strVal val="#ppt_w"/>
                                          </p:val>
                                        </p:tav>
                                      </p:tavLst>
                                    </p:anim>
                                    <p:anim calcmode="lin" valueType="num">
                                      <p:cBhvr>
                                        <p:cTn id="11" dur="500" fill="hold"/>
                                        <p:tgtEl>
                                          <p:spTgt spid="47"/>
                                        </p:tgtEl>
                                        <p:attrNameLst>
                                          <p:attrName>ppt_h</p:attrName>
                                        </p:attrNameLst>
                                      </p:cBhvr>
                                      <p:tavLst>
                                        <p:tav tm="0">
                                          <p:val>
                                            <p:fltVal val="0"/>
                                          </p:val>
                                        </p:tav>
                                        <p:tav tm="100000">
                                          <p:val>
                                            <p:strVal val="#ppt_h"/>
                                          </p:val>
                                        </p:tav>
                                      </p:tavLst>
                                    </p:anim>
                                    <p:animEffect transition="in" filter="fade">
                                      <p:cBhvr>
                                        <p:cTn id="12" dur="500"/>
                                        <p:tgtEl>
                                          <p:spTgt spid="47"/>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wipe(down)">
                                      <p:cBhvr>
                                        <p:cTn id="22" dur="500"/>
                                        <p:tgtEl>
                                          <p:spTgt spid="94"/>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67"/>
                                        </p:tgtEl>
                                        <p:attrNameLst>
                                          <p:attrName>style.visibility</p:attrName>
                                        </p:attrNameLst>
                                      </p:cBhvr>
                                      <p:to>
                                        <p:strVal val="visible"/>
                                      </p:to>
                                    </p:set>
                                    <p:anim calcmode="lin" valueType="num">
                                      <p:cBhvr>
                                        <p:cTn id="32" dur="500" fill="hold"/>
                                        <p:tgtEl>
                                          <p:spTgt spid="67"/>
                                        </p:tgtEl>
                                        <p:attrNameLst>
                                          <p:attrName>ppt_w</p:attrName>
                                        </p:attrNameLst>
                                      </p:cBhvr>
                                      <p:tavLst>
                                        <p:tav tm="0">
                                          <p:val>
                                            <p:fltVal val="0"/>
                                          </p:val>
                                        </p:tav>
                                        <p:tav tm="100000">
                                          <p:val>
                                            <p:strVal val="#ppt_w"/>
                                          </p:val>
                                        </p:tav>
                                      </p:tavLst>
                                    </p:anim>
                                    <p:anim calcmode="lin" valueType="num">
                                      <p:cBhvr>
                                        <p:cTn id="33" dur="500" fill="hold"/>
                                        <p:tgtEl>
                                          <p:spTgt spid="67"/>
                                        </p:tgtEl>
                                        <p:attrNameLst>
                                          <p:attrName>ppt_h</p:attrName>
                                        </p:attrNameLst>
                                      </p:cBhvr>
                                      <p:tavLst>
                                        <p:tav tm="0">
                                          <p:val>
                                            <p:fltVal val="0"/>
                                          </p:val>
                                        </p:tav>
                                        <p:tav tm="100000">
                                          <p:val>
                                            <p:strVal val="#ppt_h"/>
                                          </p:val>
                                        </p:tav>
                                      </p:tavLst>
                                    </p:anim>
                                    <p:animEffect transition="in" filter="fade">
                                      <p:cBhvr>
                                        <p:cTn id="34" dur="500"/>
                                        <p:tgtEl>
                                          <p:spTgt spid="67"/>
                                        </p:tgtEl>
                                      </p:cBhvr>
                                    </p:animEffect>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0"/>
                                        </p:tgtEl>
                                        <p:attrNameLst>
                                          <p:attrName>style.visibility</p:attrName>
                                        </p:attrNameLst>
                                      </p:cBhvr>
                                      <p:to>
                                        <p:strVal val="visible"/>
                                      </p:to>
                                    </p:set>
                                    <p:anim calcmode="lin" valueType="num">
                                      <p:cBhvr>
                                        <p:cTn id="38" dur="500" fill="hold"/>
                                        <p:tgtEl>
                                          <p:spTgt spid="70"/>
                                        </p:tgtEl>
                                        <p:attrNameLst>
                                          <p:attrName>ppt_w</p:attrName>
                                        </p:attrNameLst>
                                      </p:cBhvr>
                                      <p:tavLst>
                                        <p:tav tm="0">
                                          <p:val>
                                            <p:fltVal val="0"/>
                                          </p:val>
                                        </p:tav>
                                        <p:tav tm="100000">
                                          <p:val>
                                            <p:strVal val="#ppt_w"/>
                                          </p:val>
                                        </p:tav>
                                      </p:tavLst>
                                    </p:anim>
                                    <p:anim calcmode="lin" valueType="num">
                                      <p:cBhvr>
                                        <p:cTn id="39" dur="500" fill="hold"/>
                                        <p:tgtEl>
                                          <p:spTgt spid="70"/>
                                        </p:tgtEl>
                                        <p:attrNameLst>
                                          <p:attrName>ppt_h</p:attrName>
                                        </p:attrNameLst>
                                      </p:cBhvr>
                                      <p:tavLst>
                                        <p:tav tm="0">
                                          <p:val>
                                            <p:fltVal val="0"/>
                                          </p:val>
                                        </p:tav>
                                        <p:tav tm="100000">
                                          <p:val>
                                            <p:strVal val="#ppt_h"/>
                                          </p:val>
                                        </p:tav>
                                      </p:tavLst>
                                    </p:anim>
                                    <p:animEffect transition="in" filter="fade">
                                      <p:cBhvr>
                                        <p:cTn id="40" dur="500"/>
                                        <p:tgtEl>
                                          <p:spTgt spid="70"/>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73"/>
                                        </p:tgtEl>
                                        <p:attrNameLst>
                                          <p:attrName>style.visibility</p:attrName>
                                        </p:attrNameLst>
                                      </p:cBhvr>
                                      <p:to>
                                        <p:strVal val="visible"/>
                                      </p:to>
                                    </p:set>
                                    <p:anim calcmode="lin" valueType="num">
                                      <p:cBhvr>
                                        <p:cTn id="44" dur="500" fill="hold"/>
                                        <p:tgtEl>
                                          <p:spTgt spid="73"/>
                                        </p:tgtEl>
                                        <p:attrNameLst>
                                          <p:attrName>ppt_w</p:attrName>
                                        </p:attrNameLst>
                                      </p:cBhvr>
                                      <p:tavLst>
                                        <p:tav tm="0">
                                          <p:val>
                                            <p:fltVal val="0"/>
                                          </p:val>
                                        </p:tav>
                                        <p:tav tm="100000">
                                          <p:val>
                                            <p:strVal val="#ppt_w"/>
                                          </p:val>
                                        </p:tav>
                                      </p:tavLst>
                                    </p:anim>
                                    <p:anim calcmode="lin" valueType="num">
                                      <p:cBhvr>
                                        <p:cTn id="45" dur="500" fill="hold"/>
                                        <p:tgtEl>
                                          <p:spTgt spid="73"/>
                                        </p:tgtEl>
                                        <p:attrNameLst>
                                          <p:attrName>ppt_h</p:attrName>
                                        </p:attrNameLst>
                                      </p:cBhvr>
                                      <p:tavLst>
                                        <p:tav tm="0">
                                          <p:val>
                                            <p:fltVal val="0"/>
                                          </p:val>
                                        </p:tav>
                                        <p:tav tm="100000">
                                          <p:val>
                                            <p:strVal val="#ppt_h"/>
                                          </p:val>
                                        </p:tav>
                                      </p:tavLst>
                                    </p:anim>
                                    <p:animEffect transition="in" filter="fade">
                                      <p:cBhvr>
                                        <p:cTn id="46" dur="500"/>
                                        <p:tgtEl>
                                          <p:spTgt spid="73"/>
                                        </p:tgtEl>
                                      </p:cBhvr>
                                    </p:animEffect>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left)">
                                      <p:cBhvr>
                                        <p:cTn id="56" dur="500"/>
                                        <p:tgtEl>
                                          <p:spTgt spid="43"/>
                                        </p:tgtEl>
                                      </p:cBhvr>
                                    </p:animEffect>
                                  </p:childTnLst>
                                </p:cTn>
                              </p:par>
                            </p:childTnLst>
                          </p:cTn>
                        </p:par>
                        <p:par>
                          <p:cTn id="57" fill="hold">
                            <p:stCondLst>
                              <p:cond delay="5000"/>
                            </p:stCondLst>
                            <p:childTnLst>
                              <p:par>
                                <p:cTn id="58" presetID="16" presetClass="entr" presetSubtype="21" fill="hold" grpId="0" nodeType="after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barn(inVertical)">
                                      <p:cBhvr>
                                        <p:cTn id="60" dur="500"/>
                                        <p:tgtEl>
                                          <p:spTgt spid="79"/>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barn(inVertical)">
                                      <p:cBhvr>
                                        <p:cTn id="63" dur="500"/>
                                        <p:tgtEl>
                                          <p:spTgt spid="8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barn(inVertical)">
                                      <p:cBhvr>
                                        <p:cTn id="66" dur="500"/>
                                        <p:tgtEl>
                                          <p:spTgt spid="8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82"/>
                                        </p:tgtEl>
                                        <p:attrNameLst>
                                          <p:attrName>style.visibility</p:attrName>
                                        </p:attrNameLst>
                                      </p:cBhvr>
                                      <p:to>
                                        <p:strVal val="visible"/>
                                      </p:to>
                                    </p:set>
                                    <p:animEffect transition="in" filter="barn(inVertical)">
                                      <p:cBhvr>
                                        <p:cTn id="69" dur="500"/>
                                        <p:tgtEl>
                                          <p:spTgt spid="82"/>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barn(inVertical)">
                                      <p:cBhvr>
                                        <p:cTn id="72" dur="500"/>
                                        <p:tgtEl>
                                          <p:spTgt spid="83"/>
                                        </p:tgtEl>
                                      </p:cBhvr>
                                    </p:animEffect>
                                  </p:childTnLst>
                                </p:cTn>
                              </p:par>
                            </p:childTnLst>
                          </p:cTn>
                        </p:par>
                        <p:par>
                          <p:cTn id="73" fill="hold">
                            <p:stCondLst>
                              <p:cond delay="5500"/>
                            </p:stCondLst>
                            <p:childTnLst>
                              <p:par>
                                <p:cTn id="74" presetID="22" presetClass="entr" presetSubtype="8"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ipe(left)">
                                      <p:cBhvr>
                                        <p:cTn id="7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79" grpId="0"/>
      <p:bldP spid="80" grpId="0"/>
      <p:bldP spid="81" grpId="0"/>
      <p:bldP spid="82" grpId="0"/>
      <p:bldP spid="83"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903605" y="250190"/>
            <a:ext cx="4221480" cy="722630"/>
            <a:chOff x="903371" y="249943"/>
            <a:chExt cx="2831223" cy="679699"/>
          </a:xfrm>
        </p:grpSpPr>
        <p:sp>
          <p:nvSpPr>
            <p:cNvPr id="45" name="任意多边形 44"/>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p>
              <a:endParaRPr lang="zh-CN" altLang="en-US" dirty="0">
                <a:solidFill>
                  <a:prstClr val="black"/>
                </a:solidFill>
                <a:latin typeface="微软雅黑" panose="020B0503020204020204" pitchFamily="34" charset="-122"/>
              </a:endParaRPr>
            </a:p>
          </p:txBody>
        </p:sp>
        <p:sp>
          <p:nvSpPr>
            <p:cNvPr id="46" name="任意多边形 45"/>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p>
              <a:endParaRPr lang="zh-CN" altLang="en-US" dirty="0">
                <a:solidFill>
                  <a:prstClr val="black"/>
                </a:solidFill>
                <a:latin typeface="微软雅黑" panose="020B0503020204020204" pitchFamily="34" charset="-122"/>
              </a:endParaRPr>
            </a:p>
          </p:txBody>
        </p:sp>
      </p:grpSp>
      <p:sp>
        <p:nvSpPr>
          <p:cNvPr id="50"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sp>
        <p:nvSpPr>
          <p:cNvPr id="54" name="六边形 53"/>
          <p:cNvSpPr/>
          <p:nvPr/>
        </p:nvSpPr>
        <p:spPr>
          <a:xfrm>
            <a:off x="7794388" y="4495725"/>
            <a:ext cx="500908" cy="448447"/>
          </a:xfrm>
          <a:prstGeom prst="hexagon">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六边形 54"/>
          <p:cNvSpPr/>
          <p:nvPr/>
        </p:nvSpPr>
        <p:spPr>
          <a:xfrm>
            <a:off x="8423305" y="3551476"/>
            <a:ext cx="274777" cy="245999"/>
          </a:xfrm>
          <a:prstGeom prst="hexagon">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55"/>
          <p:cNvGrpSpPr/>
          <p:nvPr/>
        </p:nvGrpSpPr>
        <p:grpSpPr>
          <a:xfrm>
            <a:off x="7183751" y="4785662"/>
            <a:ext cx="219777" cy="196759"/>
            <a:chOff x="304800" y="673100"/>
            <a:chExt cx="4000500" cy="4000500"/>
          </a:xfrm>
          <a:effectLst>
            <a:outerShdw blurRad="381000" dist="152400" dir="8100000" algn="tr" rotWithShape="0">
              <a:prstClr val="black">
                <a:alpha val="70000"/>
              </a:prstClr>
            </a:outerShdw>
          </a:effectLst>
        </p:grpSpPr>
        <p:sp>
          <p:nvSpPr>
            <p:cNvPr id="57" name="同心圆 56"/>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479425" y="847725"/>
              <a:ext cx="3651250" cy="365125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58"/>
          <p:cNvGrpSpPr/>
          <p:nvPr/>
        </p:nvGrpSpPr>
        <p:grpSpPr>
          <a:xfrm>
            <a:off x="7316009" y="4126698"/>
            <a:ext cx="287919" cy="257765"/>
            <a:chOff x="304800" y="673100"/>
            <a:chExt cx="4000500" cy="4000500"/>
          </a:xfrm>
          <a:effectLst>
            <a:outerShdw blurRad="381000" dist="152400" dir="8100000" algn="tr" rotWithShape="0">
              <a:prstClr val="black">
                <a:alpha val="70000"/>
              </a:prstClr>
            </a:outerShdw>
          </a:effectLst>
        </p:grpSpPr>
        <p:sp>
          <p:nvSpPr>
            <p:cNvPr id="60" name="同心圆 59"/>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椭圆 60"/>
            <p:cNvSpPr/>
            <p:nvPr/>
          </p:nvSpPr>
          <p:spPr>
            <a:xfrm>
              <a:off x="479425" y="847725"/>
              <a:ext cx="3651250" cy="365125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61"/>
          <p:cNvGrpSpPr/>
          <p:nvPr/>
        </p:nvGrpSpPr>
        <p:grpSpPr>
          <a:xfrm>
            <a:off x="8411685" y="4194019"/>
            <a:ext cx="408377" cy="365607"/>
            <a:chOff x="304800" y="673100"/>
            <a:chExt cx="4000500" cy="4000500"/>
          </a:xfrm>
          <a:effectLst>
            <a:outerShdw blurRad="317500" dist="190500" dir="8100000" algn="tr" rotWithShape="0">
              <a:prstClr val="black">
                <a:alpha val="50000"/>
              </a:prstClr>
            </a:outerShdw>
          </a:effectLst>
        </p:grpSpPr>
        <p:sp>
          <p:nvSpPr>
            <p:cNvPr id="63" name="同心圆 62"/>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3" y="760413"/>
              <a:ext cx="3825874"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六边形 64"/>
          <p:cNvSpPr/>
          <p:nvPr/>
        </p:nvSpPr>
        <p:spPr>
          <a:xfrm>
            <a:off x="6629511" y="4736422"/>
            <a:ext cx="274777" cy="245999"/>
          </a:xfrm>
          <a:prstGeom prst="hexagon">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六边形 65"/>
          <p:cNvSpPr/>
          <p:nvPr/>
        </p:nvSpPr>
        <p:spPr>
          <a:xfrm>
            <a:off x="8585278" y="4998596"/>
            <a:ext cx="137389" cy="123000"/>
          </a:xfrm>
          <a:prstGeom prst="hexagon">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4826478" y="1277144"/>
            <a:ext cx="2718116" cy="948690"/>
          </a:xfrm>
          <a:prstGeom prst="rect">
            <a:avLst/>
          </a:prstGeom>
        </p:spPr>
        <p:txBody>
          <a:bodyPr wrap="square">
            <a:spAutoFit/>
          </a:bodyPr>
          <a:lstStyle/>
          <a:p>
            <a:pPr algn="l"/>
            <a:r>
              <a:rPr lang="en-US" altLang="zh-CN" sz="2800" b="0" dirty="0" smtClean="0">
                <a:solidFill>
                  <a:schemeClr val="accent2"/>
                </a:solidFill>
                <a:latin typeface="Impact" panose="020B0806030902050204" pitchFamily="34" charset="0"/>
              </a:rPr>
              <a:t> </a:t>
            </a:r>
            <a:endParaRPr lang="en-US" altLang="zh-CN" sz="2800" b="0" dirty="0" smtClean="0">
              <a:solidFill>
                <a:schemeClr val="accent2"/>
              </a:solidFill>
              <a:latin typeface="Impact" panose="020B0806030902050204" pitchFamily="34" charset="0"/>
            </a:endParaRPr>
          </a:p>
          <a:p>
            <a:pPr algn="l"/>
            <a:r>
              <a:rPr lang="en-US" altLang="zh-CN" sz="2800" b="0" dirty="0" smtClean="0">
                <a:solidFill>
                  <a:srgbClr val="C00000"/>
                </a:solidFill>
                <a:latin typeface="Impact" panose="020B0806030902050204" pitchFamily="34" charset="0"/>
              </a:rPr>
              <a:t>              </a:t>
            </a:r>
            <a:endParaRPr lang="zh-CN" altLang="en-US" sz="2800" b="0" dirty="0">
              <a:solidFill>
                <a:srgbClr val="FF9900"/>
              </a:solidFill>
              <a:latin typeface="Impact" panose="020B0806030902050204" pitchFamily="34" charset="0"/>
            </a:endParaRPr>
          </a:p>
        </p:txBody>
      </p:sp>
      <p:grpSp>
        <p:nvGrpSpPr>
          <p:cNvPr id="6" name="组合 38"/>
          <p:cNvGrpSpPr/>
          <p:nvPr/>
        </p:nvGrpSpPr>
        <p:grpSpPr>
          <a:xfrm rot="16200000">
            <a:off x="574523" y="158162"/>
            <a:ext cx="765103" cy="863262"/>
            <a:chOff x="8439634" y="3544648"/>
            <a:chExt cx="1611146" cy="1817848"/>
          </a:xfrm>
        </p:grpSpPr>
        <p:sp>
          <p:nvSpPr>
            <p:cNvPr id="4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4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pic>
        <p:nvPicPr>
          <p:cNvPr id="1026" name="Picture 2"/>
          <p:cNvPicPr>
            <a:picLocks noChangeAspect="1" noChangeArrowheads="1"/>
          </p:cNvPicPr>
          <p:nvPr/>
        </p:nvPicPr>
        <p:blipFill>
          <a:blip r:embed="rId1" cstate="print"/>
          <a:srcRect/>
          <a:stretch>
            <a:fillRect/>
          </a:stretch>
        </p:blipFill>
        <p:spPr bwMode="auto">
          <a:xfrm>
            <a:off x="8382794" y="134144"/>
            <a:ext cx="433887" cy="362744"/>
          </a:xfrm>
          <a:prstGeom prst="rect">
            <a:avLst/>
          </a:prstGeom>
          <a:noFill/>
          <a:ln w="9525">
            <a:noFill/>
            <a:miter lim="800000"/>
            <a:headEnd/>
            <a:tailEnd/>
          </a:ln>
        </p:spPr>
      </p:pic>
      <p:sp>
        <p:nvSpPr>
          <p:cNvPr id="37" name="TextBox 36"/>
          <p:cNvSpPr txBox="1"/>
          <p:nvPr/>
        </p:nvSpPr>
        <p:spPr>
          <a:xfrm>
            <a:off x="4877594" y="1219994"/>
            <a:ext cx="3657600" cy="2799715"/>
          </a:xfrm>
          <a:prstGeom prst="rect">
            <a:avLst/>
          </a:prstGeom>
          <a:noFill/>
        </p:spPr>
        <p:txBody>
          <a:bodyPr wrap="square" rtlCol="0">
            <a:spAutoFit/>
          </a:bodyPr>
          <a:lstStyle/>
          <a:p>
            <a:pPr algn="l"/>
            <a:r>
              <a:rPr lang="en-US" altLang="zh-CN"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altLang="zh-CN"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研究性学习在英文中称为“Inquiry Learning”，它不同于一般的学科课程，没有特定的知识体系，也不局限于某一学科领域，是一种开放的、灵活的、积极的发现问题、分析问题和解决问题的学习过程,它具有以问题、调查研究、探索、应用、综合为其基本特点，既是一种教育理念,又是一种学习方式,又是一门课程。从课程的结构形式考量，研究性学习是综合实践活动课程的一个重要而相对独立的部分。</a:t>
            </a:r>
            <a:endParaRPr altLang="zh-CN"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TextBox 48"/>
          <p:cNvSpPr txBox="1"/>
          <p:nvPr/>
        </p:nvSpPr>
        <p:spPr>
          <a:xfrm>
            <a:off x="610394" y="438944"/>
            <a:ext cx="685800" cy="369332"/>
          </a:xfrm>
          <a:prstGeom prst="rect">
            <a:avLst/>
          </a:prstGeom>
          <a:noFill/>
        </p:spPr>
        <p:txBody>
          <a:bodyPr wrap="square" rtlCol="0">
            <a:spAutoFit/>
          </a:bodyPr>
          <a:lstStyle/>
          <a:p>
            <a:r>
              <a:rPr lang="zh-CN" altLang="en-US" dirty="0" smtClean="0"/>
              <a:t>（二）</a:t>
            </a:r>
            <a:endParaRPr lang="zh-CN" altLang="en-US" dirty="0"/>
          </a:p>
        </p:txBody>
      </p:sp>
      <p:sp>
        <p:nvSpPr>
          <p:cNvPr id="7" name="矩形 3"/>
          <p:cNvSpPr>
            <a:spLocks noChangeArrowheads="1"/>
          </p:cNvSpPr>
          <p:nvPr/>
        </p:nvSpPr>
        <p:spPr bwMode="auto">
          <a:xfrm>
            <a:off x="1448594" y="210344"/>
            <a:ext cx="3455670" cy="68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p>
            <a:pPr algn="l">
              <a:lnSpc>
                <a:spcPct val="200000"/>
              </a:lnSpc>
              <a:spcBef>
                <a:spcPts val="600"/>
              </a:spcBef>
              <a:spcAft>
                <a:spcPts val="600"/>
              </a:spcAft>
            </a:pPr>
            <a:r>
              <a:rPr lang="zh-CN" altLang="zh-CN" sz="2000" dirty="0" smtClean="0"/>
              <a:t>对“研究性学习课程”的理解</a:t>
            </a:r>
            <a:endParaRPr lang="en-US" altLang="zh-CN" sz="2000" b="0" dirty="0" smtClean="0"/>
          </a:p>
        </p:txBody>
      </p:sp>
      <p:pic>
        <p:nvPicPr>
          <p:cNvPr id="8" name="图片 7"/>
          <p:cNvPicPr>
            <a:picLocks noChangeAspect="1"/>
          </p:cNvPicPr>
          <p:nvPr/>
        </p:nvPicPr>
        <p:blipFill>
          <a:blip r:embed="rId2"/>
          <a:stretch>
            <a:fillRect/>
          </a:stretch>
        </p:blipFill>
        <p:spPr>
          <a:xfrm>
            <a:off x="381635" y="2877185"/>
            <a:ext cx="3269615" cy="2115185"/>
          </a:xfrm>
          <a:prstGeom prst="rect">
            <a:avLst/>
          </a:prstGeom>
        </p:spPr>
      </p:pic>
      <p:sp>
        <p:nvSpPr>
          <p:cNvPr id="9" name="文本框 8"/>
          <p:cNvSpPr txBox="1"/>
          <p:nvPr/>
        </p:nvSpPr>
        <p:spPr>
          <a:xfrm>
            <a:off x="3658235" y="1378585"/>
            <a:ext cx="459740" cy="1199515"/>
          </a:xfrm>
          <a:prstGeom prst="rect">
            <a:avLst/>
          </a:prstGeom>
          <a:noFill/>
        </p:spPr>
        <p:txBody>
          <a:bodyPr vert="eaVert" wrap="square" rtlCol="0">
            <a:spAutoFit/>
          </a:bodyPr>
          <a:p>
            <a:r>
              <a:rPr lang="zh-CN" altLang="en-US">
                <a:solidFill>
                  <a:srgbClr val="FFFF00"/>
                </a:solidFill>
              </a:rPr>
              <a:t>研究奥秘</a:t>
            </a:r>
            <a:endParaRPr lang="zh-CN" altLang="en-US">
              <a:solidFill>
                <a:srgbClr val="FFFF00"/>
              </a:solidFill>
            </a:endParaRPr>
          </a:p>
        </p:txBody>
      </p:sp>
      <p:sp>
        <p:nvSpPr>
          <p:cNvPr id="10" name="文本框 9"/>
          <p:cNvSpPr txBox="1"/>
          <p:nvPr/>
        </p:nvSpPr>
        <p:spPr>
          <a:xfrm>
            <a:off x="3658235" y="3173730"/>
            <a:ext cx="459740" cy="1199515"/>
          </a:xfrm>
          <a:prstGeom prst="rect">
            <a:avLst/>
          </a:prstGeom>
          <a:noFill/>
        </p:spPr>
        <p:txBody>
          <a:bodyPr vert="eaVert" wrap="square" rtlCol="0">
            <a:spAutoFit/>
          </a:bodyPr>
          <a:p>
            <a:r>
              <a:rPr lang="zh-CN" altLang="en-US">
                <a:solidFill>
                  <a:srgbClr val="FFFF00"/>
                </a:solidFill>
              </a:rPr>
              <a:t>把脉方向</a:t>
            </a:r>
            <a:endParaRPr lang="zh-CN" altLang="en-US">
              <a:solidFill>
                <a:srgbClr val="FFFF00"/>
              </a:solidFill>
            </a:endParaRPr>
          </a:p>
        </p:txBody>
      </p:sp>
      <p:pic>
        <p:nvPicPr>
          <p:cNvPr id="11" name="图片 10"/>
          <p:cNvPicPr>
            <a:picLocks noChangeAspect="1"/>
          </p:cNvPicPr>
          <p:nvPr/>
        </p:nvPicPr>
        <p:blipFill>
          <a:blip r:embed="rId3"/>
          <a:stretch>
            <a:fillRect/>
          </a:stretch>
        </p:blipFill>
        <p:spPr>
          <a:xfrm>
            <a:off x="381635" y="1079500"/>
            <a:ext cx="3268980" cy="17983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53" presetClass="entr" presetSubtype="16" fill="hold" nodeType="withEffect">
                                  <p:stCondLst>
                                    <p:cond delay="40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16" fill="hold" nodeType="withEffect">
                                  <p:stCondLst>
                                    <p:cond delay="20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16" fill="hold" nodeType="withEffect">
                                  <p:stCondLst>
                                    <p:cond delay="40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ipe(left)">
                                      <p:cBhvr>
                                        <p:cTn id="48" dur="1000"/>
                                        <p:tgtEl>
                                          <p:spTgt spid="69"/>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par>
                                <p:cTn id="53" presetID="22" presetClass="entr" presetSubtype="8"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65" grpId="0" animBg="1"/>
      <p:bldP spid="66" grpId="0" animBg="1"/>
      <p:bldP spid="69"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sp>
        <p:nvSpPr>
          <p:cNvPr id="54" name="六边形 53"/>
          <p:cNvSpPr/>
          <p:nvPr/>
        </p:nvSpPr>
        <p:spPr>
          <a:xfrm>
            <a:off x="7794388" y="4495725"/>
            <a:ext cx="500908" cy="448447"/>
          </a:xfrm>
          <a:prstGeom prst="hexagon">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六边形 54"/>
          <p:cNvSpPr/>
          <p:nvPr/>
        </p:nvSpPr>
        <p:spPr>
          <a:xfrm>
            <a:off x="8423305" y="3551476"/>
            <a:ext cx="274777" cy="245999"/>
          </a:xfrm>
          <a:prstGeom prst="hexagon">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55"/>
          <p:cNvGrpSpPr/>
          <p:nvPr/>
        </p:nvGrpSpPr>
        <p:grpSpPr>
          <a:xfrm>
            <a:off x="7183751" y="4785662"/>
            <a:ext cx="219777" cy="196759"/>
            <a:chOff x="304800" y="673100"/>
            <a:chExt cx="4000500" cy="4000500"/>
          </a:xfrm>
          <a:effectLst>
            <a:outerShdw blurRad="381000" dist="152400" dir="8100000" algn="tr" rotWithShape="0">
              <a:prstClr val="black">
                <a:alpha val="70000"/>
              </a:prstClr>
            </a:outerShdw>
          </a:effectLst>
        </p:grpSpPr>
        <p:sp>
          <p:nvSpPr>
            <p:cNvPr id="57" name="同心圆 56"/>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479425" y="847725"/>
              <a:ext cx="3651250" cy="365125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58"/>
          <p:cNvGrpSpPr/>
          <p:nvPr/>
        </p:nvGrpSpPr>
        <p:grpSpPr>
          <a:xfrm>
            <a:off x="7316009" y="4126698"/>
            <a:ext cx="287919" cy="257765"/>
            <a:chOff x="304800" y="673100"/>
            <a:chExt cx="4000500" cy="4000500"/>
          </a:xfrm>
          <a:effectLst>
            <a:outerShdw blurRad="381000" dist="152400" dir="8100000" algn="tr" rotWithShape="0">
              <a:prstClr val="black">
                <a:alpha val="70000"/>
              </a:prstClr>
            </a:outerShdw>
          </a:effectLst>
        </p:grpSpPr>
        <p:sp>
          <p:nvSpPr>
            <p:cNvPr id="60" name="同心圆 59"/>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椭圆 60"/>
            <p:cNvSpPr/>
            <p:nvPr/>
          </p:nvSpPr>
          <p:spPr>
            <a:xfrm>
              <a:off x="479425" y="847725"/>
              <a:ext cx="3651250" cy="365125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61"/>
          <p:cNvGrpSpPr/>
          <p:nvPr/>
        </p:nvGrpSpPr>
        <p:grpSpPr>
          <a:xfrm>
            <a:off x="8411685" y="4194019"/>
            <a:ext cx="408377" cy="365607"/>
            <a:chOff x="304800" y="673100"/>
            <a:chExt cx="4000500" cy="4000500"/>
          </a:xfrm>
          <a:effectLst>
            <a:outerShdw blurRad="317500" dist="190500" dir="8100000" algn="tr" rotWithShape="0">
              <a:prstClr val="black">
                <a:alpha val="50000"/>
              </a:prstClr>
            </a:outerShdw>
          </a:effectLst>
        </p:grpSpPr>
        <p:sp>
          <p:nvSpPr>
            <p:cNvPr id="63" name="同心圆 62"/>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3" y="760413"/>
              <a:ext cx="3825874"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六边形 64"/>
          <p:cNvSpPr/>
          <p:nvPr/>
        </p:nvSpPr>
        <p:spPr>
          <a:xfrm>
            <a:off x="6629511" y="4736422"/>
            <a:ext cx="274777" cy="245999"/>
          </a:xfrm>
          <a:prstGeom prst="hexagon">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六边形 65"/>
          <p:cNvSpPr/>
          <p:nvPr/>
        </p:nvSpPr>
        <p:spPr>
          <a:xfrm>
            <a:off x="8585278" y="4998596"/>
            <a:ext cx="137389" cy="123000"/>
          </a:xfrm>
          <a:prstGeom prst="hexagon">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4826478" y="1277144"/>
            <a:ext cx="2718116" cy="948690"/>
          </a:xfrm>
          <a:prstGeom prst="rect">
            <a:avLst/>
          </a:prstGeom>
        </p:spPr>
        <p:txBody>
          <a:bodyPr wrap="square">
            <a:spAutoFit/>
          </a:bodyPr>
          <a:lstStyle/>
          <a:p>
            <a:pPr algn="l"/>
            <a:r>
              <a:rPr lang="en-US" altLang="zh-CN" sz="2800" b="0" dirty="0" smtClean="0">
                <a:solidFill>
                  <a:schemeClr val="accent2"/>
                </a:solidFill>
                <a:latin typeface="Impact" panose="020B0806030902050204" pitchFamily="34" charset="0"/>
              </a:rPr>
              <a:t> </a:t>
            </a:r>
            <a:endParaRPr lang="en-US" altLang="zh-CN" sz="2800" b="0" dirty="0" smtClean="0">
              <a:solidFill>
                <a:schemeClr val="accent2"/>
              </a:solidFill>
              <a:latin typeface="Impact" panose="020B0806030902050204" pitchFamily="34" charset="0"/>
            </a:endParaRPr>
          </a:p>
          <a:p>
            <a:pPr algn="l"/>
            <a:r>
              <a:rPr lang="en-US" altLang="zh-CN" sz="2800" b="0" dirty="0" smtClean="0">
                <a:solidFill>
                  <a:srgbClr val="C00000"/>
                </a:solidFill>
                <a:latin typeface="Impact" panose="020B0806030902050204" pitchFamily="34" charset="0"/>
              </a:rPr>
              <a:t>              </a:t>
            </a:r>
            <a:endParaRPr lang="zh-CN" altLang="en-US" sz="2800" b="0" dirty="0">
              <a:solidFill>
                <a:srgbClr val="FF9900"/>
              </a:solidFill>
              <a:latin typeface="Impact" panose="020B0806030902050204" pitchFamily="34" charset="0"/>
            </a:endParaRPr>
          </a:p>
        </p:txBody>
      </p:sp>
      <p:grpSp>
        <p:nvGrpSpPr>
          <p:cNvPr id="5" name="组合 2"/>
          <p:cNvGrpSpPr/>
          <p:nvPr/>
        </p:nvGrpSpPr>
        <p:grpSpPr>
          <a:xfrm>
            <a:off x="903605" y="210185"/>
            <a:ext cx="4297045" cy="719455"/>
            <a:chOff x="903371" y="249943"/>
            <a:chExt cx="2831223" cy="679699"/>
          </a:xfrm>
        </p:grpSpPr>
        <p:sp>
          <p:nvSpPr>
            <p:cNvPr id="36" name="任意多边形 35"/>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38" name="任意多边形 37"/>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6" name="组合 38"/>
          <p:cNvGrpSpPr/>
          <p:nvPr/>
        </p:nvGrpSpPr>
        <p:grpSpPr>
          <a:xfrm rot="16200000">
            <a:off x="574523" y="158162"/>
            <a:ext cx="765103" cy="863262"/>
            <a:chOff x="8439634" y="3544648"/>
            <a:chExt cx="1611146" cy="1817848"/>
          </a:xfrm>
        </p:grpSpPr>
        <p:sp>
          <p:nvSpPr>
            <p:cNvPr id="4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4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pic>
        <p:nvPicPr>
          <p:cNvPr id="1026" name="Picture 2"/>
          <p:cNvPicPr>
            <a:picLocks noChangeAspect="1" noChangeArrowheads="1"/>
          </p:cNvPicPr>
          <p:nvPr/>
        </p:nvPicPr>
        <p:blipFill>
          <a:blip r:embed="rId1" cstate="print"/>
          <a:srcRect/>
          <a:stretch>
            <a:fillRect/>
          </a:stretch>
        </p:blipFill>
        <p:spPr bwMode="auto">
          <a:xfrm>
            <a:off x="8382794" y="134144"/>
            <a:ext cx="433887" cy="362744"/>
          </a:xfrm>
          <a:prstGeom prst="rect">
            <a:avLst/>
          </a:prstGeom>
          <a:noFill/>
          <a:ln w="9525">
            <a:noFill/>
            <a:miter lim="800000"/>
            <a:headEnd/>
            <a:tailEnd/>
          </a:ln>
        </p:spPr>
      </p:pic>
      <p:sp>
        <p:nvSpPr>
          <p:cNvPr id="37" name="TextBox 36"/>
          <p:cNvSpPr txBox="1"/>
          <p:nvPr/>
        </p:nvSpPr>
        <p:spPr>
          <a:xfrm>
            <a:off x="4344035" y="1124585"/>
            <a:ext cx="4197985" cy="2553335"/>
          </a:xfrm>
          <a:prstGeom prst="rect">
            <a:avLst/>
          </a:prstGeom>
          <a:noFill/>
        </p:spPr>
        <p:txBody>
          <a:bodyPr wrap="square" rtlCol="0">
            <a:spAutoFit/>
          </a:bodyPr>
          <a:lstStyle/>
          <a:p>
            <a:pPr algn="l"/>
            <a:r>
              <a:rPr lang="en-US" altLang="zh-CN"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2.研究性学习课程</a:t>
            </a:r>
            <a:r>
              <a:rPr lang="zh-CN" altLang="en-US"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调查价值。</a:t>
            </a:r>
            <a:endParaRPr lang="zh-CN" altLang="en-US"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当前</a:t>
            </a:r>
            <a:r>
              <a:rPr lang="en-US" altLang="zh-CN"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研究性学习</a:t>
            </a:r>
            <a:r>
              <a:rPr lang="en-US" altLang="zh-CN"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存在的问题也是我们调查研究的价值。</a:t>
            </a:r>
            <a:r>
              <a:rPr lang="zh-CN" altLang="zh-CN"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现实中，研究性学习所取得的效果与《普通高中“研究性学习”实施指南(试行))中所设定的研究性学习目标、学习侧重点还相去甚远，而且出现了将研究性学习等同于做课题，只对少数学生开展研究性学习等不好的现象，甚至还出现了研究性学习课程开展不下去或开展流于形式的情况。</a:t>
            </a:r>
            <a:endParaRPr lang="zh-CN" altLang="zh-CN" sz="16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TextBox 45"/>
          <p:cNvSpPr txBox="1"/>
          <p:nvPr/>
        </p:nvSpPr>
        <p:spPr>
          <a:xfrm>
            <a:off x="610394" y="438944"/>
            <a:ext cx="685800" cy="369332"/>
          </a:xfrm>
          <a:prstGeom prst="rect">
            <a:avLst/>
          </a:prstGeom>
          <a:noFill/>
        </p:spPr>
        <p:txBody>
          <a:bodyPr wrap="square" rtlCol="0">
            <a:spAutoFit/>
          </a:bodyPr>
          <a:lstStyle/>
          <a:p>
            <a:r>
              <a:rPr lang="zh-CN" altLang="en-US" dirty="0" smtClean="0"/>
              <a:t>（二）</a:t>
            </a:r>
            <a:endParaRPr lang="zh-CN" altLang="en-US" dirty="0"/>
          </a:p>
        </p:txBody>
      </p:sp>
      <p:sp>
        <p:nvSpPr>
          <p:cNvPr id="7" name="矩形 3"/>
          <p:cNvSpPr>
            <a:spLocks noChangeArrowheads="1"/>
          </p:cNvSpPr>
          <p:nvPr/>
        </p:nvSpPr>
        <p:spPr bwMode="auto">
          <a:xfrm>
            <a:off x="1448594" y="210344"/>
            <a:ext cx="3455670" cy="68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p>
            <a:pPr algn="l">
              <a:lnSpc>
                <a:spcPct val="200000"/>
              </a:lnSpc>
              <a:spcBef>
                <a:spcPts val="600"/>
              </a:spcBef>
              <a:spcAft>
                <a:spcPts val="600"/>
              </a:spcAft>
            </a:pPr>
            <a:r>
              <a:rPr lang="zh-CN" altLang="zh-CN" sz="2000" dirty="0" smtClean="0"/>
              <a:t>对“研究性学习课程”的理解</a:t>
            </a:r>
            <a:endParaRPr lang="en-US" altLang="zh-CN" sz="2000" b="0" dirty="0" smtClean="0"/>
          </a:p>
        </p:txBody>
      </p:sp>
      <p:pic>
        <p:nvPicPr>
          <p:cNvPr id="8" name="图片 7"/>
          <p:cNvPicPr>
            <a:picLocks noChangeAspect="1"/>
          </p:cNvPicPr>
          <p:nvPr/>
        </p:nvPicPr>
        <p:blipFill>
          <a:blip r:embed="rId2"/>
          <a:stretch>
            <a:fillRect/>
          </a:stretch>
        </p:blipFill>
        <p:spPr>
          <a:xfrm>
            <a:off x="229235" y="3029585"/>
            <a:ext cx="3121025" cy="2012950"/>
          </a:xfrm>
          <a:prstGeom prst="rect">
            <a:avLst/>
          </a:prstGeom>
        </p:spPr>
      </p:pic>
      <p:pic>
        <p:nvPicPr>
          <p:cNvPr id="9" name="图片 8"/>
          <p:cNvPicPr>
            <a:picLocks noChangeAspect="1"/>
          </p:cNvPicPr>
          <p:nvPr/>
        </p:nvPicPr>
        <p:blipFill>
          <a:blip r:embed="rId3"/>
          <a:stretch>
            <a:fillRect/>
          </a:stretch>
        </p:blipFill>
        <p:spPr>
          <a:xfrm>
            <a:off x="229235" y="972185"/>
            <a:ext cx="3120390" cy="2066290"/>
          </a:xfrm>
          <a:prstGeom prst="rect">
            <a:avLst/>
          </a:prstGeom>
        </p:spPr>
      </p:pic>
      <p:sp>
        <p:nvSpPr>
          <p:cNvPr id="10" name="文本框 9"/>
          <p:cNvSpPr txBox="1"/>
          <p:nvPr/>
        </p:nvSpPr>
        <p:spPr>
          <a:xfrm>
            <a:off x="3350260" y="1200785"/>
            <a:ext cx="459740" cy="1478280"/>
          </a:xfrm>
          <a:prstGeom prst="rect">
            <a:avLst/>
          </a:prstGeom>
          <a:noFill/>
        </p:spPr>
        <p:txBody>
          <a:bodyPr vert="eaVert" wrap="square" rtlCol="0">
            <a:spAutoFit/>
          </a:bodyPr>
          <a:p>
            <a:r>
              <a:rPr lang="zh-CN" altLang="en-US">
                <a:solidFill>
                  <a:srgbClr val="FFFF00"/>
                </a:solidFill>
              </a:rPr>
              <a:t>徜徉星河</a:t>
            </a:r>
            <a:endParaRPr lang="zh-CN" altLang="en-US">
              <a:solidFill>
                <a:srgbClr val="FFFF00"/>
              </a:solidFill>
            </a:endParaRPr>
          </a:p>
        </p:txBody>
      </p:sp>
      <p:sp>
        <p:nvSpPr>
          <p:cNvPr id="11" name="文本框 10"/>
          <p:cNvSpPr txBox="1"/>
          <p:nvPr/>
        </p:nvSpPr>
        <p:spPr>
          <a:xfrm>
            <a:off x="3353435" y="3296920"/>
            <a:ext cx="459740" cy="1478280"/>
          </a:xfrm>
          <a:prstGeom prst="rect">
            <a:avLst/>
          </a:prstGeom>
          <a:noFill/>
        </p:spPr>
        <p:txBody>
          <a:bodyPr vert="eaVert" wrap="square" rtlCol="0">
            <a:spAutoFit/>
          </a:bodyPr>
          <a:p>
            <a:r>
              <a:rPr lang="zh-CN" altLang="en-US">
                <a:solidFill>
                  <a:srgbClr val="FFFF00"/>
                </a:solidFill>
              </a:rPr>
              <a:t>发现自己</a:t>
            </a:r>
            <a:endParaRPr lang="zh-CN" altLang="en-US">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p:cTn id="15" dur="500" fill="hold"/>
                                        <p:tgtEl>
                                          <p:spTgt spid="54"/>
                                        </p:tgtEl>
                                        <p:attrNameLst>
                                          <p:attrName>ppt_w</p:attrName>
                                        </p:attrNameLst>
                                      </p:cBhvr>
                                      <p:tavLst>
                                        <p:tav tm="0">
                                          <p:val>
                                            <p:fltVal val="0"/>
                                          </p:val>
                                        </p:tav>
                                        <p:tav tm="100000">
                                          <p:val>
                                            <p:strVal val="#ppt_w"/>
                                          </p:val>
                                        </p:tav>
                                      </p:tavLst>
                                    </p:anim>
                                    <p:anim calcmode="lin" valueType="num">
                                      <p:cBhvr>
                                        <p:cTn id="16" dur="500" fill="hold"/>
                                        <p:tgtEl>
                                          <p:spTgt spid="54"/>
                                        </p:tgtEl>
                                        <p:attrNameLst>
                                          <p:attrName>ppt_h</p:attrName>
                                        </p:attrNameLst>
                                      </p:cBhvr>
                                      <p:tavLst>
                                        <p:tav tm="0">
                                          <p:val>
                                            <p:fltVal val="0"/>
                                          </p:val>
                                        </p:tav>
                                        <p:tav tm="100000">
                                          <p:val>
                                            <p:strVal val="#ppt_h"/>
                                          </p:val>
                                        </p:tav>
                                      </p:tavLst>
                                    </p:anim>
                                    <p:animEffect transition="in" filter="fade">
                                      <p:cBhvr>
                                        <p:cTn id="17" dur="500"/>
                                        <p:tgtEl>
                                          <p:spTgt spid="54"/>
                                        </p:tgtEl>
                                      </p:cBhvr>
                                    </p:animEffect>
                                  </p:childTnLst>
                                </p:cTn>
                              </p:par>
                              <p:par>
                                <p:cTn id="18" presetID="53" presetClass="entr" presetSubtype="16" fill="hold" grpId="0" nodeType="withEffect">
                                  <p:stCondLst>
                                    <p:cond delay="40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Effect transition="in" filter="fade">
                                      <p:cBhvr>
                                        <p:cTn id="22" dur="500"/>
                                        <p:tgtEl>
                                          <p:spTgt spid="55"/>
                                        </p:tgtEl>
                                      </p:cBhvr>
                                    </p:animEffect>
                                  </p:childTnLst>
                                </p:cTn>
                              </p:par>
                              <p:par>
                                <p:cTn id="23" presetID="53" presetClass="entr" presetSubtype="16" fill="hold" nodeType="withEffect">
                                  <p:stCondLst>
                                    <p:cond delay="40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53" presetClass="entr" presetSubtype="16" fill="hold" nodeType="withEffect">
                                  <p:stCondLst>
                                    <p:cond delay="20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par>
                                <p:cTn id="33" presetID="53" presetClass="entr" presetSubtype="16" fill="hold" nodeType="withEffect">
                                  <p:stCondLst>
                                    <p:cond delay="40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65"/>
                                        </p:tgtEl>
                                        <p:attrNameLst>
                                          <p:attrName>style.visibility</p:attrName>
                                        </p:attrNameLst>
                                      </p:cBhvr>
                                      <p:to>
                                        <p:strVal val="visible"/>
                                      </p:to>
                                    </p:set>
                                    <p:anim calcmode="lin" valueType="num">
                                      <p:cBhvr>
                                        <p:cTn id="40" dur="500" fill="hold"/>
                                        <p:tgtEl>
                                          <p:spTgt spid="65"/>
                                        </p:tgtEl>
                                        <p:attrNameLst>
                                          <p:attrName>ppt_w</p:attrName>
                                        </p:attrNameLst>
                                      </p:cBhvr>
                                      <p:tavLst>
                                        <p:tav tm="0">
                                          <p:val>
                                            <p:fltVal val="0"/>
                                          </p:val>
                                        </p:tav>
                                        <p:tav tm="100000">
                                          <p:val>
                                            <p:strVal val="#ppt_w"/>
                                          </p:val>
                                        </p:tav>
                                      </p:tavLst>
                                    </p:anim>
                                    <p:anim calcmode="lin" valueType="num">
                                      <p:cBhvr>
                                        <p:cTn id="41" dur="500" fill="hold"/>
                                        <p:tgtEl>
                                          <p:spTgt spid="65"/>
                                        </p:tgtEl>
                                        <p:attrNameLst>
                                          <p:attrName>ppt_h</p:attrName>
                                        </p:attrNameLst>
                                      </p:cBhvr>
                                      <p:tavLst>
                                        <p:tav tm="0">
                                          <p:val>
                                            <p:fltVal val="0"/>
                                          </p:val>
                                        </p:tav>
                                        <p:tav tm="100000">
                                          <p:val>
                                            <p:strVal val="#ppt_h"/>
                                          </p:val>
                                        </p:tav>
                                      </p:tavLst>
                                    </p:anim>
                                    <p:animEffect transition="in" filter="fade">
                                      <p:cBhvr>
                                        <p:cTn id="42" dur="500"/>
                                        <p:tgtEl>
                                          <p:spTgt spid="65"/>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ppt_w</p:attrName>
                                        </p:attrNameLst>
                                      </p:cBhvr>
                                      <p:tavLst>
                                        <p:tav tm="0">
                                          <p:val>
                                            <p:fltVal val="0"/>
                                          </p:val>
                                        </p:tav>
                                        <p:tav tm="100000">
                                          <p:val>
                                            <p:strVal val="#ppt_w"/>
                                          </p:val>
                                        </p:tav>
                                      </p:tavLst>
                                    </p:anim>
                                    <p:anim calcmode="lin" valueType="num">
                                      <p:cBhvr>
                                        <p:cTn id="46" dur="500" fill="hold"/>
                                        <p:tgtEl>
                                          <p:spTgt spid="66"/>
                                        </p:tgtEl>
                                        <p:attrNameLst>
                                          <p:attrName>ppt_h</p:attrName>
                                        </p:attrNameLst>
                                      </p:cBhvr>
                                      <p:tavLst>
                                        <p:tav tm="0">
                                          <p:val>
                                            <p:fltVal val="0"/>
                                          </p:val>
                                        </p:tav>
                                        <p:tav tm="100000">
                                          <p:val>
                                            <p:strVal val="#ppt_h"/>
                                          </p:val>
                                        </p:tav>
                                      </p:tavLst>
                                    </p:anim>
                                    <p:animEffect transition="in" filter="fade">
                                      <p:cBhvr>
                                        <p:cTn id="47" dur="500"/>
                                        <p:tgtEl>
                                          <p:spTgt spid="66"/>
                                        </p:tgtEl>
                                      </p:cBhvr>
                                    </p:animEffect>
                                  </p:childTnLst>
                                </p:cTn>
                              </p:par>
                            </p:childTnLst>
                          </p:cTn>
                        </p:par>
                        <p:par>
                          <p:cTn id="48" fill="hold">
                            <p:stCondLst>
                              <p:cond delay="900"/>
                            </p:stCondLst>
                            <p:childTnLst>
                              <p:par>
                                <p:cTn id="49" presetID="22" presetClass="entr" presetSubtype="8"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left)">
                                      <p:cBhvr>
                                        <p:cTn id="51" dur="1000"/>
                                        <p:tgtEl>
                                          <p:spTgt spid="69"/>
                                        </p:tgtEl>
                                      </p:cBhvr>
                                    </p:animEffect>
                                  </p:childTnLst>
                                </p:cTn>
                              </p:par>
                            </p:childTnLst>
                          </p:cTn>
                        </p:par>
                        <p:par>
                          <p:cTn id="52" fill="hold">
                            <p:stCondLst>
                              <p:cond delay="19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65" grpId="0" animBg="1"/>
      <p:bldP spid="66" grpId="0" animBg="1"/>
      <p:bldP spid="69"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pic>
        <p:nvPicPr>
          <p:cNvPr id="74"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370801" y="1154720"/>
            <a:ext cx="2215350" cy="221534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5"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1170" y="872473"/>
            <a:ext cx="2511846" cy="251184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77" name="矩形 9"/>
          <p:cNvSpPr>
            <a:spLocks noChangeArrowheads="1"/>
          </p:cNvSpPr>
          <p:nvPr/>
        </p:nvSpPr>
        <p:spPr bwMode="auto">
          <a:xfrm>
            <a:off x="1678940" y="3258185"/>
            <a:ext cx="176784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b="0" dirty="0" smtClean="0">
                <a:solidFill>
                  <a:schemeClr val="bg1"/>
                </a:solidFill>
              </a:rPr>
              <a:t>1.</a:t>
            </a:r>
            <a:r>
              <a:rPr lang="zh-CN" altLang="zh-CN" b="0" dirty="0" smtClean="0">
                <a:solidFill>
                  <a:schemeClr val="bg1"/>
                </a:solidFill>
              </a:rPr>
              <a:t>为什么国家重视研究性学习课程的开展？</a:t>
            </a:r>
            <a:endParaRPr lang="zh-CN" altLang="zh-CN" b="0" dirty="0">
              <a:solidFill>
                <a:schemeClr val="bg1"/>
              </a:solidFill>
            </a:endParaRPr>
          </a:p>
        </p:txBody>
      </p:sp>
      <p:pic>
        <p:nvPicPr>
          <p:cNvPr id="80"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5090979" y="1154720"/>
            <a:ext cx="2215350" cy="221534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1"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1348" y="872473"/>
            <a:ext cx="2511846" cy="251184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83" name="矩形 9"/>
          <p:cNvSpPr>
            <a:spLocks noChangeArrowheads="1"/>
          </p:cNvSpPr>
          <p:nvPr/>
        </p:nvSpPr>
        <p:spPr bwMode="auto">
          <a:xfrm>
            <a:off x="5791835" y="3258185"/>
            <a:ext cx="182118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b="0" dirty="0" smtClean="0">
                <a:solidFill>
                  <a:schemeClr val="bg1"/>
                </a:solidFill>
              </a:rPr>
              <a:t>2.</a:t>
            </a:r>
            <a:r>
              <a:rPr lang="zh-CN" altLang="zh-CN" b="0" dirty="0" smtClean="0">
                <a:solidFill>
                  <a:schemeClr val="bg1"/>
                </a:solidFill>
              </a:rPr>
              <a:t>如何促进针对研究性学习的多样调查研究？</a:t>
            </a:r>
            <a:endParaRPr lang="zh-CN" altLang="zh-CN" b="0" dirty="0">
              <a:solidFill>
                <a:schemeClr val="bg1"/>
              </a:solidFill>
            </a:endParaRPr>
          </a:p>
        </p:txBody>
      </p:sp>
      <p:grpSp>
        <p:nvGrpSpPr>
          <p:cNvPr id="25" name="组合 24"/>
          <p:cNvGrpSpPr/>
          <p:nvPr/>
        </p:nvGrpSpPr>
        <p:grpSpPr>
          <a:xfrm>
            <a:off x="903371" y="249943"/>
            <a:ext cx="4736223" cy="798601"/>
            <a:chOff x="903371" y="249943"/>
            <a:chExt cx="2831223" cy="679699"/>
          </a:xfrm>
        </p:grpSpPr>
        <p:sp>
          <p:nvSpPr>
            <p:cNvPr id="28" name="任意多边形 27"/>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29" name="任意多边形 28"/>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30" name="组合 29"/>
          <p:cNvGrpSpPr/>
          <p:nvPr/>
        </p:nvGrpSpPr>
        <p:grpSpPr>
          <a:xfrm rot="16200000">
            <a:off x="574523" y="158162"/>
            <a:ext cx="765103" cy="863262"/>
            <a:chOff x="8439634" y="3544648"/>
            <a:chExt cx="1611146" cy="1817848"/>
          </a:xfrm>
        </p:grpSpPr>
        <p:sp>
          <p:nvSpPr>
            <p:cNvPr id="31"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32"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38" name="矩形 3"/>
          <p:cNvSpPr>
            <a:spLocks noChangeArrowheads="1"/>
          </p:cNvSpPr>
          <p:nvPr/>
        </p:nvSpPr>
        <p:spPr bwMode="auto">
          <a:xfrm>
            <a:off x="1448594" y="210344"/>
            <a:ext cx="2689860" cy="68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lnSpc>
                <a:spcPct val="200000"/>
              </a:lnSpc>
              <a:spcBef>
                <a:spcPts val="600"/>
              </a:spcBef>
              <a:spcAft>
                <a:spcPts val="600"/>
              </a:spcAft>
            </a:pPr>
            <a:r>
              <a:rPr lang="zh-CN" altLang="zh-CN" sz="2000" dirty="0" smtClean="0"/>
              <a:t>对“调查研究”的把握</a:t>
            </a:r>
            <a:endParaRPr lang="en-US" altLang="zh-CN" sz="2000" b="0" dirty="0" smtClean="0"/>
          </a:p>
        </p:txBody>
      </p:sp>
      <p:pic>
        <p:nvPicPr>
          <p:cNvPr id="39" name="Picture 2"/>
          <p:cNvPicPr>
            <a:picLocks noChangeAspect="1" noChangeArrowheads="1"/>
          </p:cNvPicPr>
          <p:nvPr/>
        </p:nvPicPr>
        <p:blipFill>
          <a:blip r:embed="rId4" cstate="print"/>
          <a:srcRect/>
          <a:stretch>
            <a:fillRect/>
          </a:stretch>
        </p:blipFill>
        <p:spPr bwMode="auto">
          <a:xfrm>
            <a:off x="8382794" y="134144"/>
            <a:ext cx="433887" cy="362744"/>
          </a:xfrm>
          <a:prstGeom prst="rect">
            <a:avLst/>
          </a:prstGeom>
          <a:noFill/>
          <a:ln w="9525">
            <a:noFill/>
            <a:miter lim="800000"/>
            <a:headEnd/>
            <a:tailEnd/>
          </a:ln>
        </p:spPr>
      </p:pic>
      <p:sp>
        <p:nvSpPr>
          <p:cNvPr id="41" name="TextBox 40"/>
          <p:cNvSpPr txBox="1"/>
          <p:nvPr/>
        </p:nvSpPr>
        <p:spPr>
          <a:xfrm>
            <a:off x="610394" y="438944"/>
            <a:ext cx="685800" cy="369332"/>
          </a:xfrm>
          <a:prstGeom prst="rect">
            <a:avLst/>
          </a:prstGeom>
          <a:noFill/>
        </p:spPr>
        <p:txBody>
          <a:bodyPr wrap="square" rtlCol="0">
            <a:spAutoFit/>
          </a:bodyPr>
          <a:lstStyle/>
          <a:p>
            <a:r>
              <a:rPr lang="zh-CN" altLang="en-US" dirty="0" smtClean="0"/>
              <a:t>（三）</a:t>
            </a:r>
            <a:endParaRPr lang="zh-CN" altLang="en-US" dirty="0"/>
          </a:p>
        </p:txBody>
      </p:sp>
      <p:pic>
        <p:nvPicPr>
          <p:cNvPr id="2" name="图片 1"/>
          <p:cNvPicPr>
            <a:picLocks noChangeAspect="1"/>
          </p:cNvPicPr>
          <p:nvPr/>
        </p:nvPicPr>
        <p:blipFill>
          <a:blip r:embed="rId5"/>
          <a:stretch>
            <a:fillRect/>
          </a:stretch>
        </p:blipFill>
        <p:spPr>
          <a:xfrm>
            <a:off x="1840230" y="1503045"/>
            <a:ext cx="1915160" cy="1323340"/>
          </a:xfrm>
          <a:prstGeom prst="rect">
            <a:avLst/>
          </a:prstGeom>
        </p:spPr>
      </p:pic>
      <p:pic>
        <p:nvPicPr>
          <p:cNvPr id="3" name="图片 2"/>
          <p:cNvPicPr>
            <a:picLocks noChangeAspect="1"/>
          </p:cNvPicPr>
          <p:nvPr/>
        </p:nvPicPr>
        <p:blipFill>
          <a:blip r:embed="rId6"/>
          <a:stretch>
            <a:fillRect/>
          </a:stretch>
        </p:blipFill>
        <p:spPr>
          <a:xfrm>
            <a:off x="5563235" y="1581785"/>
            <a:ext cx="1934210" cy="1260475"/>
          </a:xfrm>
          <a:prstGeom prst="rect">
            <a:avLst/>
          </a:prstGeom>
        </p:spPr>
      </p:pic>
      <p:sp>
        <p:nvSpPr>
          <p:cNvPr id="10" name="文本框 9"/>
          <p:cNvSpPr txBox="1"/>
          <p:nvPr/>
        </p:nvSpPr>
        <p:spPr>
          <a:xfrm>
            <a:off x="1143635" y="1425575"/>
            <a:ext cx="459740" cy="1478280"/>
          </a:xfrm>
          <a:prstGeom prst="rect">
            <a:avLst/>
          </a:prstGeom>
          <a:noFill/>
        </p:spPr>
        <p:txBody>
          <a:bodyPr vert="eaVert" wrap="square" rtlCol="0">
            <a:spAutoFit/>
          </a:bodyPr>
          <a:p>
            <a:r>
              <a:rPr lang="zh-CN" altLang="en-US">
                <a:solidFill>
                  <a:srgbClr val="FFFF00"/>
                </a:solidFill>
              </a:rPr>
              <a:t>发现问题</a:t>
            </a:r>
            <a:endParaRPr lang="zh-CN" altLang="en-US">
              <a:solidFill>
                <a:srgbClr val="FFFF00"/>
              </a:solidFill>
            </a:endParaRPr>
          </a:p>
        </p:txBody>
      </p:sp>
      <p:sp>
        <p:nvSpPr>
          <p:cNvPr id="4" name="文本框 3"/>
          <p:cNvSpPr txBox="1"/>
          <p:nvPr/>
        </p:nvSpPr>
        <p:spPr>
          <a:xfrm>
            <a:off x="7544435" y="1472565"/>
            <a:ext cx="459740" cy="1478280"/>
          </a:xfrm>
          <a:prstGeom prst="rect">
            <a:avLst/>
          </a:prstGeom>
          <a:noFill/>
        </p:spPr>
        <p:txBody>
          <a:bodyPr vert="eaVert" wrap="square" rtlCol="0">
            <a:spAutoFit/>
          </a:bodyPr>
          <a:p>
            <a:r>
              <a:rPr lang="zh-CN" altLang="en-US">
                <a:solidFill>
                  <a:srgbClr val="FFFF00"/>
                </a:solidFill>
              </a:rPr>
              <a:t>重在实践</a:t>
            </a:r>
            <a:endParaRPr lang="zh-CN" altLang="en-US">
              <a:solidFill>
                <a:srgbClr val="FFFF00"/>
              </a:solidFill>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53" presetClass="entr" presetSubtype="16"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Effect transition="in" filter="fade">
                                      <p:cBhvr>
                                        <p:cTn id="12" dur="500"/>
                                        <p:tgtEl>
                                          <p:spTgt spid="3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anim calcmode="lin" valueType="num">
                                      <p:cBhvr>
                                        <p:cTn id="23" dur="500" fill="hold"/>
                                        <p:tgtEl>
                                          <p:spTgt spid="75"/>
                                        </p:tgtEl>
                                        <p:attrNameLst>
                                          <p:attrName>ppt_x</p:attrName>
                                        </p:attrNameLst>
                                      </p:cBhvr>
                                      <p:tavLst>
                                        <p:tav tm="0">
                                          <p:val>
                                            <p:strVal val="#ppt_x"/>
                                          </p:val>
                                        </p:tav>
                                        <p:tav tm="100000">
                                          <p:val>
                                            <p:strVal val="#ppt_x"/>
                                          </p:val>
                                        </p:tav>
                                      </p:tavLst>
                                    </p:anim>
                                    <p:anim calcmode="lin" valueType="num">
                                      <p:cBhvr>
                                        <p:cTn id="24" dur="500" fill="hold"/>
                                        <p:tgtEl>
                                          <p:spTgt spid="75"/>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77"/>
                                        </p:tgtEl>
                                        <p:attrNameLst>
                                          <p:attrName>style.visibility</p:attrName>
                                        </p:attrNameLst>
                                      </p:cBhvr>
                                      <p:to>
                                        <p:strVal val="visible"/>
                                      </p:to>
                                    </p:set>
                                    <p:anim by="(-#ppt_w*2)" calcmode="lin" valueType="num">
                                      <p:cBhvr rctx="PPT">
                                        <p:cTn id="28" dur="500" autoRev="1" fill="hold">
                                          <p:stCondLst>
                                            <p:cond delay="0"/>
                                          </p:stCondLst>
                                        </p:cTn>
                                        <p:tgtEl>
                                          <p:spTgt spid="77"/>
                                        </p:tgtEl>
                                        <p:attrNameLst>
                                          <p:attrName>ppt_w</p:attrName>
                                        </p:attrNameLst>
                                      </p:cBhvr>
                                    </p:anim>
                                    <p:anim by="(#ppt_w*0.50)" calcmode="lin" valueType="num">
                                      <p:cBhvr>
                                        <p:cTn id="29" dur="500" decel="50000" autoRev="1" fill="hold">
                                          <p:stCondLst>
                                            <p:cond delay="0"/>
                                          </p:stCondLst>
                                        </p:cTn>
                                        <p:tgtEl>
                                          <p:spTgt spid="77"/>
                                        </p:tgtEl>
                                        <p:attrNameLst>
                                          <p:attrName>ppt_x</p:attrName>
                                        </p:attrNameLst>
                                      </p:cBhvr>
                                    </p:anim>
                                    <p:anim from="(-#ppt_h/2)" to="(#ppt_y)" calcmode="lin" valueType="num">
                                      <p:cBhvr>
                                        <p:cTn id="30" dur="1000" fill="hold">
                                          <p:stCondLst>
                                            <p:cond delay="0"/>
                                          </p:stCondLst>
                                        </p:cTn>
                                        <p:tgtEl>
                                          <p:spTgt spid="77"/>
                                        </p:tgtEl>
                                        <p:attrNameLst>
                                          <p:attrName>ppt_y</p:attrName>
                                        </p:attrNameLst>
                                      </p:cBhvr>
                                    </p:anim>
                                    <p:animRot by="21600000">
                                      <p:cBhvr>
                                        <p:cTn id="31" dur="1000" fill="hold">
                                          <p:stCondLst>
                                            <p:cond delay="0"/>
                                          </p:stCondLst>
                                        </p:cTn>
                                        <p:tgtEl>
                                          <p:spTgt spid="77"/>
                                        </p:tgtEl>
                                        <p:attrNameLst>
                                          <p:attrName>r</p:attrName>
                                        </p:attrNameLst>
                                      </p:cBhvr>
                                    </p:animRot>
                                  </p:childTnLst>
                                </p:cTn>
                              </p:par>
                            </p:childTnLst>
                          </p:cTn>
                        </p:par>
                        <p:par>
                          <p:cTn id="32" fill="hold">
                            <p:stCondLst>
                              <p:cond delay="3900"/>
                            </p:stCondLst>
                            <p:childTnLst>
                              <p:par>
                                <p:cTn id="33" presetID="53" presetClass="entr" presetSubtype="16"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p:cTn id="35" dur="500" fill="hold"/>
                                        <p:tgtEl>
                                          <p:spTgt spid="80"/>
                                        </p:tgtEl>
                                        <p:attrNameLst>
                                          <p:attrName>ppt_w</p:attrName>
                                        </p:attrNameLst>
                                      </p:cBhvr>
                                      <p:tavLst>
                                        <p:tav tm="0">
                                          <p:val>
                                            <p:fltVal val="0"/>
                                          </p:val>
                                        </p:tav>
                                        <p:tav tm="100000">
                                          <p:val>
                                            <p:strVal val="#ppt_w"/>
                                          </p:val>
                                        </p:tav>
                                      </p:tavLst>
                                    </p:anim>
                                    <p:anim calcmode="lin" valueType="num">
                                      <p:cBhvr>
                                        <p:cTn id="36" dur="500" fill="hold"/>
                                        <p:tgtEl>
                                          <p:spTgt spid="80"/>
                                        </p:tgtEl>
                                        <p:attrNameLst>
                                          <p:attrName>ppt_h</p:attrName>
                                        </p:attrNameLst>
                                      </p:cBhvr>
                                      <p:tavLst>
                                        <p:tav tm="0">
                                          <p:val>
                                            <p:fltVal val="0"/>
                                          </p:val>
                                        </p:tav>
                                        <p:tav tm="100000">
                                          <p:val>
                                            <p:strVal val="#ppt_h"/>
                                          </p:val>
                                        </p:tav>
                                      </p:tavLst>
                                    </p:anim>
                                    <p:animEffect transition="in" filter="fade">
                                      <p:cBhvr>
                                        <p:cTn id="37" dur="500"/>
                                        <p:tgtEl>
                                          <p:spTgt spid="80"/>
                                        </p:tgtEl>
                                      </p:cBhvr>
                                    </p:animEffect>
                                  </p:childTnLst>
                                </p:cTn>
                              </p:par>
                            </p:childTnLst>
                          </p:cTn>
                        </p:par>
                        <p:par>
                          <p:cTn id="38" fill="hold">
                            <p:stCondLst>
                              <p:cond delay="4400"/>
                            </p:stCondLst>
                            <p:childTnLst>
                              <p:par>
                                <p:cTn id="39" presetID="42" presetClass="entr" presetSubtype="0" fill="hold" nodeType="after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anim calcmode="lin" valueType="num">
                                      <p:cBhvr>
                                        <p:cTn id="42" dur="500" fill="hold"/>
                                        <p:tgtEl>
                                          <p:spTgt spid="81"/>
                                        </p:tgtEl>
                                        <p:attrNameLst>
                                          <p:attrName>ppt_x</p:attrName>
                                        </p:attrNameLst>
                                      </p:cBhvr>
                                      <p:tavLst>
                                        <p:tav tm="0">
                                          <p:val>
                                            <p:strVal val="#ppt_x"/>
                                          </p:val>
                                        </p:tav>
                                        <p:tav tm="100000">
                                          <p:val>
                                            <p:strVal val="#ppt_x"/>
                                          </p:val>
                                        </p:tav>
                                      </p:tavLst>
                                    </p:anim>
                                    <p:anim calcmode="lin" valueType="num">
                                      <p:cBhvr>
                                        <p:cTn id="43" dur="500" fill="hold"/>
                                        <p:tgtEl>
                                          <p:spTgt spid="81"/>
                                        </p:tgtEl>
                                        <p:attrNameLst>
                                          <p:attrName>ppt_y</p:attrName>
                                        </p:attrNameLst>
                                      </p:cBhvr>
                                      <p:tavLst>
                                        <p:tav tm="0">
                                          <p:val>
                                            <p:strVal val="#ppt_y+.1"/>
                                          </p:val>
                                        </p:tav>
                                        <p:tav tm="100000">
                                          <p:val>
                                            <p:strVal val="#ppt_y"/>
                                          </p:val>
                                        </p:tav>
                                      </p:tavLst>
                                    </p:anim>
                                  </p:childTnLst>
                                </p:cTn>
                              </p:par>
                            </p:childTnLst>
                          </p:cTn>
                        </p:par>
                        <p:par>
                          <p:cTn id="44" fill="hold">
                            <p:stCondLst>
                              <p:cond delay="49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83"/>
                                        </p:tgtEl>
                                        <p:attrNameLst>
                                          <p:attrName>style.visibility</p:attrName>
                                        </p:attrNameLst>
                                      </p:cBhvr>
                                      <p:to>
                                        <p:strVal val="visible"/>
                                      </p:to>
                                    </p:set>
                                    <p:anim by="(-#ppt_w*2)" calcmode="lin" valueType="num">
                                      <p:cBhvr rctx="PPT">
                                        <p:cTn id="47" dur="500" autoRev="1" fill="hold">
                                          <p:stCondLst>
                                            <p:cond delay="0"/>
                                          </p:stCondLst>
                                        </p:cTn>
                                        <p:tgtEl>
                                          <p:spTgt spid="83"/>
                                        </p:tgtEl>
                                        <p:attrNameLst>
                                          <p:attrName>ppt_w</p:attrName>
                                        </p:attrNameLst>
                                      </p:cBhvr>
                                    </p:anim>
                                    <p:anim by="(#ppt_w*0.50)" calcmode="lin" valueType="num">
                                      <p:cBhvr>
                                        <p:cTn id="48" dur="500" decel="50000" autoRev="1" fill="hold">
                                          <p:stCondLst>
                                            <p:cond delay="0"/>
                                          </p:stCondLst>
                                        </p:cTn>
                                        <p:tgtEl>
                                          <p:spTgt spid="83"/>
                                        </p:tgtEl>
                                        <p:attrNameLst>
                                          <p:attrName>ppt_x</p:attrName>
                                        </p:attrNameLst>
                                      </p:cBhvr>
                                    </p:anim>
                                    <p:anim from="(-#ppt_h/2)" to="(#ppt_y)" calcmode="lin" valueType="num">
                                      <p:cBhvr>
                                        <p:cTn id="49" dur="1000" fill="hold">
                                          <p:stCondLst>
                                            <p:cond delay="0"/>
                                          </p:stCondLst>
                                        </p:cTn>
                                        <p:tgtEl>
                                          <p:spTgt spid="83"/>
                                        </p:tgtEl>
                                        <p:attrNameLst>
                                          <p:attrName>ppt_y</p:attrName>
                                        </p:attrNameLst>
                                      </p:cBhvr>
                                    </p:anim>
                                    <p:animRot by="21600000">
                                      <p:cBhvr>
                                        <p:cTn id="50" dur="1000" fill="hold">
                                          <p:stCondLst>
                                            <p:cond delay="0"/>
                                          </p:stCondLst>
                                        </p:cTn>
                                        <p:tgtEl>
                                          <p:spTgt spid="83"/>
                                        </p:tgtEl>
                                        <p:attrNameLst>
                                          <p:attrName>r</p:attrName>
                                        </p:attrNameLst>
                                      </p:cBhvr>
                                    </p:animRot>
                                  </p:childTnLst>
                                </p:cTn>
                              </p:par>
                            </p:childTnLst>
                          </p:cTn>
                        </p:par>
                        <p:par>
                          <p:cTn id="51" fill="hold">
                            <p:stCondLst>
                              <p:cond delay="7900"/>
                            </p:stCondLst>
                            <p:childTnLst>
                              <p:par>
                                <p:cTn id="52" presetID="22" presetClass="entr" presetSubtype="8"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3"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285995" y="4204189"/>
            <a:ext cx="1179281" cy="1086743"/>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4758843" y="4656098"/>
            <a:ext cx="630230" cy="580776"/>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a:off x="5437632" y="4991638"/>
            <a:ext cx="890519" cy="82064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9" name="椭圆 1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7760135" y="4785696"/>
            <a:ext cx="685800" cy="631985"/>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a:off x="766572" y="5086695"/>
            <a:ext cx="588857" cy="542650"/>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6" name="组合 25"/>
          <p:cNvGrpSpPr/>
          <p:nvPr/>
        </p:nvGrpSpPr>
        <p:grpSpPr>
          <a:xfrm>
            <a:off x="3963194" y="4549665"/>
            <a:ext cx="252491" cy="232678"/>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a:xfrm>
            <a:off x="3181804" y="4368567"/>
            <a:ext cx="529075" cy="487559"/>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2" name="组合 31"/>
          <p:cNvGrpSpPr/>
          <p:nvPr/>
        </p:nvGrpSpPr>
        <p:grpSpPr>
          <a:xfrm>
            <a:off x="8465453" y="3924201"/>
            <a:ext cx="1179281" cy="1086743"/>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4" name="椭圆 3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5" name="组合 34"/>
          <p:cNvGrpSpPr/>
          <p:nvPr/>
        </p:nvGrpSpPr>
        <p:grpSpPr>
          <a:xfrm>
            <a:off x="4420394" y="4342648"/>
            <a:ext cx="223080" cy="205575"/>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7" name="椭圆 3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8" name="组合 37"/>
          <p:cNvGrpSpPr/>
          <p:nvPr/>
        </p:nvGrpSpPr>
        <p:grpSpPr>
          <a:xfrm>
            <a:off x="1943475" y="4798682"/>
            <a:ext cx="1179281" cy="1086743"/>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1" name="组合 40"/>
          <p:cNvGrpSpPr/>
          <p:nvPr/>
        </p:nvGrpSpPr>
        <p:grpSpPr>
          <a:xfrm>
            <a:off x="1275416" y="4647463"/>
            <a:ext cx="520192" cy="479373"/>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3" name="椭圆 4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291128" y="4946624"/>
            <a:ext cx="316877" cy="292012"/>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7" name="组合 46"/>
          <p:cNvGrpSpPr/>
          <p:nvPr/>
        </p:nvGrpSpPr>
        <p:grpSpPr>
          <a:xfrm>
            <a:off x="117164" y="4750884"/>
            <a:ext cx="158438" cy="146005"/>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cxnSp>
        <p:nvCxnSpPr>
          <p:cNvPr id="50" name="直接连接符 49"/>
          <p:cNvCxnSpPr/>
          <p:nvPr/>
        </p:nvCxnSpPr>
        <p:spPr>
          <a:xfrm>
            <a:off x="6114500" y="1071667"/>
            <a:ext cx="0" cy="241527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6042492" y="994117"/>
            <a:ext cx="144016" cy="144016"/>
            <a:chOff x="4971660" y="1569718"/>
            <a:chExt cx="144016" cy="144016"/>
          </a:xfrm>
          <a:solidFill>
            <a:schemeClr val="bg1"/>
          </a:solidFill>
        </p:grpSpPr>
        <p:sp>
          <p:nvSpPr>
            <p:cNvPr id="52" name="椭圆 51"/>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3" name="椭圆 52"/>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4" name="组合 53"/>
          <p:cNvGrpSpPr/>
          <p:nvPr/>
        </p:nvGrpSpPr>
        <p:grpSpPr>
          <a:xfrm>
            <a:off x="6042492" y="1391906"/>
            <a:ext cx="144016" cy="144016"/>
            <a:chOff x="4971660" y="1569718"/>
            <a:chExt cx="144016" cy="144016"/>
          </a:xfrm>
          <a:solidFill>
            <a:schemeClr val="bg1"/>
          </a:solidFill>
        </p:grpSpPr>
        <p:sp>
          <p:nvSpPr>
            <p:cNvPr id="55" name="椭圆 54"/>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6" name="椭圆 55"/>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7" name="组合 56"/>
          <p:cNvGrpSpPr/>
          <p:nvPr/>
        </p:nvGrpSpPr>
        <p:grpSpPr>
          <a:xfrm>
            <a:off x="6042492" y="1789695"/>
            <a:ext cx="144016" cy="144016"/>
            <a:chOff x="4971660" y="1569718"/>
            <a:chExt cx="144016" cy="144016"/>
          </a:xfrm>
          <a:solidFill>
            <a:schemeClr val="bg1"/>
          </a:solidFill>
        </p:grpSpPr>
        <p:sp>
          <p:nvSpPr>
            <p:cNvPr id="58" name="椭圆 57"/>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9" name="椭圆 58"/>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0" name="组合 59"/>
          <p:cNvGrpSpPr/>
          <p:nvPr/>
        </p:nvGrpSpPr>
        <p:grpSpPr>
          <a:xfrm>
            <a:off x="6042492" y="2187484"/>
            <a:ext cx="144016" cy="144016"/>
            <a:chOff x="4971660" y="1569718"/>
            <a:chExt cx="144016" cy="144016"/>
          </a:xfrm>
          <a:solidFill>
            <a:schemeClr val="bg1"/>
          </a:solidFill>
        </p:grpSpPr>
        <p:sp>
          <p:nvSpPr>
            <p:cNvPr id="61" name="椭圆 60"/>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2" name="椭圆 61"/>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3" name="组合 62"/>
          <p:cNvGrpSpPr/>
          <p:nvPr/>
        </p:nvGrpSpPr>
        <p:grpSpPr>
          <a:xfrm>
            <a:off x="6042492" y="2585273"/>
            <a:ext cx="144016" cy="144016"/>
            <a:chOff x="4971660" y="1569718"/>
            <a:chExt cx="144016" cy="144016"/>
          </a:xfrm>
          <a:solidFill>
            <a:schemeClr val="bg1"/>
          </a:solidFill>
        </p:grpSpPr>
        <p:sp>
          <p:nvSpPr>
            <p:cNvPr id="64" name="椭圆 63"/>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5" name="椭圆 64"/>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6" name="组合 65"/>
          <p:cNvGrpSpPr/>
          <p:nvPr/>
        </p:nvGrpSpPr>
        <p:grpSpPr>
          <a:xfrm>
            <a:off x="6042492" y="2983062"/>
            <a:ext cx="144016" cy="144016"/>
            <a:chOff x="4971660" y="1569718"/>
            <a:chExt cx="144016" cy="144016"/>
          </a:xfrm>
          <a:solidFill>
            <a:schemeClr val="bg1"/>
          </a:solidFill>
        </p:grpSpPr>
        <p:sp>
          <p:nvSpPr>
            <p:cNvPr id="67" name="椭圆 66"/>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8" name="椭圆 67"/>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9" name="组合 68"/>
          <p:cNvGrpSpPr/>
          <p:nvPr/>
        </p:nvGrpSpPr>
        <p:grpSpPr>
          <a:xfrm>
            <a:off x="6042492" y="3380848"/>
            <a:ext cx="144016" cy="144016"/>
            <a:chOff x="4971660" y="1569718"/>
            <a:chExt cx="144016" cy="144016"/>
          </a:xfrm>
          <a:solidFill>
            <a:schemeClr val="bg1"/>
          </a:solidFill>
        </p:grpSpPr>
        <p:sp>
          <p:nvSpPr>
            <p:cNvPr id="70" name="椭圆 69"/>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71" name="椭圆 70"/>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72" name="TextBox 71"/>
          <p:cNvSpPr txBox="1"/>
          <p:nvPr/>
        </p:nvSpPr>
        <p:spPr>
          <a:xfrm>
            <a:off x="6249194" y="896144"/>
            <a:ext cx="1698298" cy="2744470"/>
          </a:xfrm>
          <a:prstGeom prst="rect">
            <a:avLst/>
          </a:prstGeom>
          <a:noFill/>
        </p:spPr>
        <p:txBody>
          <a:bodyPr wrap="square" lIns="68571" tIns="34285" rIns="68571" bIns="34285" rtlCol="0">
            <a:spAutoFit/>
          </a:bodyPr>
          <a:lstStyle/>
          <a:p>
            <a:pPr algn="l">
              <a:lnSpc>
                <a:spcPct val="200000"/>
              </a:lnSpc>
              <a:spcBef>
                <a:spcPts val="600"/>
              </a:spcBef>
              <a:spcAft>
                <a:spcPts val="600"/>
              </a:spcAft>
            </a:pPr>
            <a:r>
              <a:rPr lang="zh-CN" altLang="zh-CN" dirty="0" smtClean="0">
                <a:solidFill>
                  <a:schemeClr val="bg1"/>
                </a:solidFill>
              </a:rPr>
              <a:t>研究对象</a:t>
            </a:r>
            <a:endParaRPr lang="en-US" altLang="zh-CN" dirty="0" smtClean="0">
              <a:solidFill>
                <a:schemeClr val="bg1"/>
              </a:solidFill>
            </a:endParaRPr>
          </a:p>
          <a:p>
            <a:pPr algn="l">
              <a:lnSpc>
                <a:spcPct val="200000"/>
              </a:lnSpc>
              <a:spcBef>
                <a:spcPts val="600"/>
              </a:spcBef>
              <a:spcAft>
                <a:spcPts val="600"/>
              </a:spcAft>
            </a:pPr>
            <a:r>
              <a:rPr lang="zh-CN" altLang="zh-CN" dirty="0" smtClean="0">
                <a:solidFill>
                  <a:schemeClr val="bg1"/>
                </a:solidFill>
              </a:rPr>
              <a:t>研究内容</a:t>
            </a:r>
            <a:endParaRPr lang="en-US" altLang="zh-CN" b="0" dirty="0" smtClean="0">
              <a:solidFill>
                <a:schemeClr val="bg1"/>
              </a:solidFill>
              <a:latin typeface="微软雅黑" panose="020B0503020204020204" pitchFamily="34" charset="-122"/>
              <a:ea typeface="微软雅黑" panose="020B0503020204020204" pitchFamily="34" charset="-122"/>
            </a:endParaRPr>
          </a:p>
          <a:p>
            <a:pPr algn="l">
              <a:lnSpc>
                <a:spcPct val="200000"/>
              </a:lnSpc>
              <a:spcBef>
                <a:spcPts val="600"/>
              </a:spcBef>
              <a:spcAft>
                <a:spcPts val="600"/>
              </a:spcAft>
            </a:pPr>
            <a:r>
              <a:rPr lang="zh-CN" altLang="zh-CN" dirty="0" smtClean="0">
                <a:solidFill>
                  <a:schemeClr val="bg1"/>
                </a:solidFill>
              </a:rPr>
              <a:t>研究思路</a:t>
            </a:r>
            <a:endParaRPr lang="en-US" altLang="zh-CN" b="0" dirty="0" smtClean="0">
              <a:solidFill>
                <a:schemeClr val="bg1"/>
              </a:solidFill>
              <a:latin typeface="微软雅黑" panose="020B0503020204020204" pitchFamily="34" charset="-122"/>
              <a:ea typeface="微软雅黑" panose="020B0503020204020204" pitchFamily="34" charset="-122"/>
            </a:endParaRPr>
          </a:p>
          <a:p>
            <a:pPr algn="l">
              <a:lnSpc>
                <a:spcPct val="200000"/>
              </a:lnSpc>
              <a:spcBef>
                <a:spcPts val="600"/>
              </a:spcBef>
              <a:spcAft>
                <a:spcPts val="600"/>
              </a:spcAft>
            </a:pPr>
            <a:r>
              <a:rPr lang="zh-CN" altLang="zh-CN" dirty="0" smtClean="0">
                <a:solidFill>
                  <a:schemeClr val="bg1"/>
                </a:solidFill>
              </a:rPr>
              <a:t>研究方法</a:t>
            </a:r>
            <a:endParaRPr lang="en-US" altLang="zh-CN" b="0" dirty="0" smtClean="0">
              <a:solidFill>
                <a:schemeClr val="bg1"/>
              </a:solidFill>
              <a:latin typeface="微软雅黑" panose="020B0503020204020204" pitchFamily="34" charset="-122"/>
              <a:ea typeface="微软雅黑" panose="020B0503020204020204" pitchFamily="34" charset="-122"/>
            </a:endParaRPr>
          </a:p>
        </p:txBody>
      </p:sp>
      <p:sp>
        <p:nvSpPr>
          <p:cNvPr id="85" name="Rectangle 4"/>
          <p:cNvSpPr txBox="1">
            <a:spLocks noChangeArrowheads="1"/>
          </p:cNvSpPr>
          <p:nvPr/>
        </p:nvSpPr>
        <p:spPr bwMode="auto">
          <a:xfrm>
            <a:off x="1232491" y="2890449"/>
            <a:ext cx="1921635" cy="796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chemeClr val="bg1">
                  <a:lumMod val="95000"/>
                </a:schemeClr>
              </a:solidFill>
              <a:effectLst/>
              <a:uLnTx/>
              <a:uFillTx/>
              <a:latin typeface="方正兰亭粗黑_GBK" panose="02000000000000000000" pitchFamily="2" charset="-122"/>
              <a:ea typeface="方正兰亭粗黑_GBK" panose="02000000000000000000" pitchFamily="2" charset="-122"/>
            </a:endParaRPr>
          </a:p>
        </p:txBody>
      </p:sp>
      <p:grpSp>
        <p:nvGrpSpPr>
          <p:cNvPr id="2" name="组合 1"/>
          <p:cNvGrpSpPr/>
          <p:nvPr/>
        </p:nvGrpSpPr>
        <p:grpSpPr>
          <a:xfrm>
            <a:off x="1049020" y="896144"/>
            <a:ext cx="2076833" cy="2145641"/>
            <a:chOff x="1049020" y="896144"/>
            <a:chExt cx="2076833" cy="2145641"/>
          </a:xfrm>
        </p:grpSpPr>
        <p:grpSp>
          <p:nvGrpSpPr>
            <p:cNvPr id="77" name="组合 76"/>
            <p:cNvGrpSpPr/>
            <p:nvPr/>
          </p:nvGrpSpPr>
          <p:grpSpPr>
            <a:xfrm>
              <a:off x="1049020" y="896144"/>
              <a:ext cx="2076833" cy="2145641"/>
              <a:chOff x="647673" y="2729597"/>
              <a:chExt cx="1343573" cy="1388087"/>
            </a:xfrm>
          </p:grpSpPr>
          <p:grpSp>
            <p:nvGrpSpPr>
              <p:cNvPr id="79" name="组合 78"/>
              <p:cNvGrpSpPr/>
              <p:nvPr/>
            </p:nvGrpSpPr>
            <p:grpSpPr>
              <a:xfrm>
                <a:off x="789153" y="2729597"/>
                <a:ext cx="1202093" cy="1388087"/>
                <a:chOff x="3273692" y="1099961"/>
                <a:chExt cx="1202093" cy="1388087"/>
              </a:xfrm>
            </p:grpSpPr>
            <p:sp>
              <p:nvSpPr>
                <p:cNvPr id="81"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82"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83"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80" name="TextBox 79"/>
              <p:cNvSpPr txBox="1"/>
              <p:nvPr/>
            </p:nvSpPr>
            <p:spPr>
              <a:xfrm>
                <a:off x="647673" y="2828190"/>
                <a:ext cx="948647" cy="438044"/>
              </a:xfrm>
              <a:prstGeom prst="rect">
                <a:avLst/>
              </a:prstGeom>
              <a:noFill/>
            </p:spPr>
            <p:txBody>
              <a:bodyPr wrap="square" rtlCol="0">
                <a:spAutoFit/>
              </a:bodyPr>
              <a:lstStyle/>
              <a:p>
                <a:r>
                  <a:rPr lang="en-US" altLang="zh-CN" sz="3800" dirty="0" smtClean="0">
                    <a:solidFill>
                      <a:srgbClr val="FFFFFF"/>
                    </a:solidFill>
                    <a:latin typeface="Agency FB" panose="020B0503020202020204" pitchFamily="34" charset="0"/>
                  </a:rPr>
                  <a:t>0</a:t>
                </a:r>
                <a:r>
                  <a:rPr lang="en-US" altLang="zh-CN" sz="3800" dirty="0">
                    <a:solidFill>
                      <a:srgbClr val="FFFFFF"/>
                    </a:solidFill>
                    <a:latin typeface="Agency FB" panose="020B0503020202020204" pitchFamily="34" charset="0"/>
                  </a:rPr>
                  <a:t>2</a:t>
                </a:r>
                <a:endParaRPr lang="zh-CN" altLang="en-US" sz="3800" dirty="0">
                  <a:solidFill>
                    <a:srgbClr val="FFFFFF"/>
                  </a:solidFill>
                  <a:latin typeface="Agency FB" panose="020B0503020202020204" pitchFamily="34" charset="0"/>
                </a:endParaRPr>
              </a:p>
            </p:txBody>
          </p:sp>
        </p:grpSp>
        <p:grpSp>
          <p:nvGrpSpPr>
            <p:cNvPr id="87" name="组合 86"/>
            <p:cNvGrpSpPr/>
            <p:nvPr/>
          </p:nvGrpSpPr>
          <p:grpSpPr>
            <a:xfrm>
              <a:off x="1829594" y="1575249"/>
              <a:ext cx="852639" cy="921095"/>
              <a:chOff x="2782033" y="2877344"/>
              <a:chExt cx="571561" cy="617451"/>
            </a:xfrm>
            <a:solidFill>
              <a:schemeClr val="accent3">
                <a:lumMod val="75000"/>
              </a:schemeClr>
            </a:solidFill>
          </p:grpSpPr>
          <p:sp>
            <p:nvSpPr>
              <p:cNvPr id="88" name="Freeform 884"/>
              <p:cNvSpPr>
                <a:spLocks noEditPoints="1"/>
              </p:cNvSpPr>
              <p:nvPr/>
            </p:nvSpPr>
            <p:spPr bwMode="auto">
              <a:xfrm>
                <a:off x="2946844" y="2877344"/>
                <a:ext cx="406750" cy="411147"/>
              </a:xfrm>
              <a:custGeom>
                <a:avLst/>
                <a:gdLst>
                  <a:gd name="T0" fmla="*/ 90 w 174"/>
                  <a:gd name="T1" fmla="*/ 14 h 176"/>
                  <a:gd name="T2" fmla="*/ 90 w 174"/>
                  <a:gd name="T3" fmla="*/ 0 h 176"/>
                  <a:gd name="T4" fmla="*/ 80 w 174"/>
                  <a:gd name="T5" fmla="*/ 0 h 176"/>
                  <a:gd name="T6" fmla="*/ 80 w 174"/>
                  <a:gd name="T7" fmla="*/ 14 h 176"/>
                  <a:gd name="T8" fmla="*/ 0 w 174"/>
                  <a:gd name="T9" fmla="*/ 14 h 176"/>
                  <a:gd name="T10" fmla="*/ 0 w 174"/>
                  <a:gd name="T11" fmla="*/ 40 h 176"/>
                  <a:gd name="T12" fmla="*/ 9 w 174"/>
                  <a:gd name="T13" fmla="*/ 40 h 176"/>
                  <a:gd name="T14" fmla="*/ 9 w 174"/>
                  <a:gd name="T15" fmla="*/ 138 h 176"/>
                  <a:gd name="T16" fmla="*/ 70 w 174"/>
                  <a:gd name="T17" fmla="*/ 138 h 176"/>
                  <a:gd name="T18" fmla="*/ 33 w 174"/>
                  <a:gd name="T19" fmla="*/ 168 h 176"/>
                  <a:gd name="T20" fmla="*/ 39 w 174"/>
                  <a:gd name="T21" fmla="*/ 176 h 176"/>
                  <a:gd name="T22" fmla="*/ 86 w 174"/>
                  <a:gd name="T23" fmla="*/ 138 h 176"/>
                  <a:gd name="T24" fmla="*/ 86 w 174"/>
                  <a:gd name="T25" fmla="*/ 138 h 176"/>
                  <a:gd name="T26" fmla="*/ 133 w 174"/>
                  <a:gd name="T27" fmla="*/ 176 h 176"/>
                  <a:gd name="T28" fmla="*/ 140 w 174"/>
                  <a:gd name="T29" fmla="*/ 168 h 176"/>
                  <a:gd name="T30" fmla="*/ 102 w 174"/>
                  <a:gd name="T31" fmla="*/ 138 h 176"/>
                  <a:gd name="T32" fmla="*/ 164 w 174"/>
                  <a:gd name="T33" fmla="*/ 138 h 176"/>
                  <a:gd name="T34" fmla="*/ 164 w 174"/>
                  <a:gd name="T35" fmla="*/ 40 h 176"/>
                  <a:gd name="T36" fmla="*/ 174 w 174"/>
                  <a:gd name="T37" fmla="*/ 40 h 176"/>
                  <a:gd name="T38" fmla="*/ 174 w 174"/>
                  <a:gd name="T39" fmla="*/ 14 h 176"/>
                  <a:gd name="T40" fmla="*/ 90 w 174"/>
                  <a:gd name="T41" fmla="*/ 14 h 176"/>
                  <a:gd name="T42" fmla="*/ 154 w 174"/>
                  <a:gd name="T43" fmla="*/ 128 h 176"/>
                  <a:gd name="T44" fmla="*/ 19 w 174"/>
                  <a:gd name="T45" fmla="*/ 128 h 176"/>
                  <a:gd name="T46" fmla="*/ 19 w 174"/>
                  <a:gd name="T47" fmla="*/ 40 h 176"/>
                  <a:gd name="T48" fmla="*/ 154 w 174"/>
                  <a:gd name="T49" fmla="*/ 40 h 176"/>
                  <a:gd name="T50" fmla="*/ 154 w 174"/>
                  <a:gd name="T51" fmla="*/ 128 h 176"/>
                  <a:gd name="T52" fmla="*/ 51 w 174"/>
                  <a:gd name="T53" fmla="*/ 105 h 176"/>
                  <a:gd name="T54" fmla="*/ 51 w 174"/>
                  <a:gd name="T55" fmla="*/ 79 h 176"/>
                  <a:gd name="T56" fmla="*/ 77 w 174"/>
                  <a:gd name="T57" fmla="*/ 79 h 176"/>
                  <a:gd name="T58" fmla="*/ 51 w 174"/>
                  <a:gd name="T59" fmla="*/ 53 h 176"/>
                  <a:gd name="T60" fmla="*/ 25 w 174"/>
                  <a:gd name="T61" fmla="*/ 79 h 176"/>
                  <a:gd name="T62" fmla="*/ 51 w 174"/>
                  <a:gd name="T63" fmla="*/ 105 h 176"/>
                  <a:gd name="T64" fmla="*/ 59 w 174"/>
                  <a:gd name="T65" fmla="*/ 112 h 176"/>
                  <a:gd name="T66" fmla="*/ 85 w 174"/>
                  <a:gd name="T67" fmla="*/ 86 h 176"/>
                  <a:gd name="T68" fmla="*/ 59 w 174"/>
                  <a:gd name="T69" fmla="*/ 86 h 176"/>
                  <a:gd name="T70" fmla="*/ 59 w 174"/>
                  <a:gd name="T71" fmla="*/ 112 h 176"/>
                  <a:gd name="T72" fmla="*/ 138 w 174"/>
                  <a:gd name="T73" fmla="*/ 59 h 176"/>
                  <a:gd name="T74" fmla="*/ 105 w 174"/>
                  <a:gd name="T75" fmla="*/ 59 h 176"/>
                  <a:gd name="T76" fmla="*/ 105 w 174"/>
                  <a:gd name="T77" fmla="*/ 69 h 176"/>
                  <a:gd name="T78" fmla="*/ 138 w 174"/>
                  <a:gd name="T79" fmla="*/ 69 h 176"/>
                  <a:gd name="T80" fmla="*/ 138 w 174"/>
                  <a:gd name="T81" fmla="*/ 59 h 176"/>
                  <a:gd name="T82" fmla="*/ 138 w 174"/>
                  <a:gd name="T83" fmla="*/ 77 h 176"/>
                  <a:gd name="T84" fmla="*/ 105 w 174"/>
                  <a:gd name="T85" fmla="*/ 77 h 176"/>
                  <a:gd name="T86" fmla="*/ 105 w 174"/>
                  <a:gd name="T87" fmla="*/ 87 h 176"/>
                  <a:gd name="T88" fmla="*/ 138 w 174"/>
                  <a:gd name="T89" fmla="*/ 87 h 176"/>
                  <a:gd name="T90" fmla="*/ 138 w 174"/>
                  <a:gd name="T91" fmla="*/ 77 h 176"/>
                  <a:gd name="T92" fmla="*/ 138 w 174"/>
                  <a:gd name="T93" fmla="*/ 96 h 176"/>
                  <a:gd name="T94" fmla="*/ 105 w 174"/>
                  <a:gd name="T95" fmla="*/ 96 h 176"/>
                  <a:gd name="T96" fmla="*/ 105 w 174"/>
                  <a:gd name="T97" fmla="*/ 106 h 176"/>
                  <a:gd name="T98" fmla="*/ 138 w 174"/>
                  <a:gd name="T99" fmla="*/ 106 h 176"/>
                  <a:gd name="T100" fmla="*/ 138 w 174"/>
                  <a:gd name="T101"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76">
                    <a:moveTo>
                      <a:pt x="90" y="14"/>
                    </a:moveTo>
                    <a:cubicBezTo>
                      <a:pt x="90" y="0"/>
                      <a:pt x="90" y="0"/>
                      <a:pt x="90" y="0"/>
                    </a:cubicBezTo>
                    <a:cubicBezTo>
                      <a:pt x="80" y="0"/>
                      <a:pt x="80" y="0"/>
                      <a:pt x="80" y="0"/>
                    </a:cubicBezTo>
                    <a:cubicBezTo>
                      <a:pt x="80" y="14"/>
                      <a:pt x="80" y="14"/>
                      <a:pt x="80" y="14"/>
                    </a:cubicBezTo>
                    <a:cubicBezTo>
                      <a:pt x="0" y="14"/>
                      <a:pt x="0" y="14"/>
                      <a:pt x="0" y="14"/>
                    </a:cubicBezTo>
                    <a:cubicBezTo>
                      <a:pt x="0" y="40"/>
                      <a:pt x="0" y="40"/>
                      <a:pt x="0" y="40"/>
                    </a:cubicBezTo>
                    <a:cubicBezTo>
                      <a:pt x="9" y="40"/>
                      <a:pt x="9" y="40"/>
                      <a:pt x="9" y="40"/>
                    </a:cubicBezTo>
                    <a:cubicBezTo>
                      <a:pt x="9" y="138"/>
                      <a:pt x="9" y="138"/>
                      <a:pt x="9" y="138"/>
                    </a:cubicBezTo>
                    <a:cubicBezTo>
                      <a:pt x="70" y="138"/>
                      <a:pt x="70" y="138"/>
                      <a:pt x="70" y="138"/>
                    </a:cubicBezTo>
                    <a:cubicBezTo>
                      <a:pt x="33" y="168"/>
                      <a:pt x="33" y="168"/>
                      <a:pt x="33" y="168"/>
                    </a:cubicBezTo>
                    <a:cubicBezTo>
                      <a:pt x="39" y="176"/>
                      <a:pt x="39" y="176"/>
                      <a:pt x="39" y="176"/>
                    </a:cubicBezTo>
                    <a:cubicBezTo>
                      <a:pt x="86" y="138"/>
                      <a:pt x="86" y="138"/>
                      <a:pt x="86" y="138"/>
                    </a:cubicBezTo>
                    <a:cubicBezTo>
                      <a:pt x="86" y="138"/>
                      <a:pt x="86" y="138"/>
                      <a:pt x="86" y="138"/>
                    </a:cubicBezTo>
                    <a:cubicBezTo>
                      <a:pt x="133" y="176"/>
                      <a:pt x="133" y="176"/>
                      <a:pt x="133" y="176"/>
                    </a:cubicBezTo>
                    <a:cubicBezTo>
                      <a:pt x="140" y="168"/>
                      <a:pt x="140" y="168"/>
                      <a:pt x="140" y="168"/>
                    </a:cubicBezTo>
                    <a:cubicBezTo>
                      <a:pt x="102" y="138"/>
                      <a:pt x="102" y="138"/>
                      <a:pt x="102" y="138"/>
                    </a:cubicBezTo>
                    <a:cubicBezTo>
                      <a:pt x="164" y="138"/>
                      <a:pt x="164" y="138"/>
                      <a:pt x="164" y="138"/>
                    </a:cubicBezTo>
                    <a:cubicBezTo>
                      <a:pt x="164" y="40"/>
                      <a:pt x="164" y="40"/>
                      <a:pt x="164" y="40"/>
                    </a:cubicBezTo>
                    <a:cubicBezTo>
                      <a:pt x="174" y="40"/>
                      <a:pt x="174" y="40"/>
                      <a:pt x="174" y="40"/>
                    </a:cubicBezTo>
                    <a:cubicBezTo>
                      <a:pt x="174" y="14"/>
                      <a:pt x="174" y="14"/>
                      <a:pt x="174" y="14"/>
                    </a:cubicBezTo>
                    <a:lnTo>
                      <a:pt x="90" y="14"/>
                    </a:lnTo>
                    <a:close/>
                    <a:moveTo>
                      <a:pt x="154" y="128"/>
                    </a:moveTo>
                    <a:cubicBezTo>
                      <a:pt x="19" y="128"/>
                      <a:pt x="19" y="128"/>
                      <a:pt x="19" y="128"/>
                    </a:cubicBezTo>
                    <a:cubicBezTo>
                      <a:pt x="19" y="40"/>
                      <a:pt x="19" y="40"/>
                      <a:pt x="19" y="40"/>
                    </a:cubicBezTo>
                    <a:cubicBezTo>
                      <a:pt x="154" y="40"/>
                      <a:pt x="154" y="40"/>
                      <a:pt x="154" y="40"/>
                    </a:cubicBezTo>
                    <a:lnTo>
                      <a:pt x="154" y="128"/>
                    </a:lnTo>
                    <a:close/>
                    <a:moveTo>
                      <a:pt x="51" y="105"/>
                    </a:moveTo>
                    <a:cubicBezTo>
                      <a:pt x="51" y="79"/>
                      <a:pt x="51" y="79"/>
                      <a:pt x="51" y="79"/>
                    </a:cubicBezTo>
                    <a:cubicBezTo>
                      <a:pt x="77" y="79"/>
                      <a:pt x="77" y="79"/>
                      <a:pt x="77" y="79"/>
                    </a:cubicBezTo>
                    <a:cubicBezTo>
                      <a:pt x="77" y="65"/>
                      <a:pt x="66" y="53"/>
                      <a:pt x="51" y="53"/>
                    </a:cubicBezTo>
                    <a:cubicBezTo>
                      <a:pt x="37" y="53"/>
                      <a:pt x="25" y="65"/>
                      <a:pt x="25" y="79"/>
                    </a:cubicBezTo>
                    <a:cubicBezTo>
                      <a:pt x="25" y="94"/>
                      <a:pt x="37" y="105"/>
                      <a:pt x="51" y="105"/>
                    </a:cubicBezTo>
                    <a:close/>
                    <a:moveTo>
                      <a:pt x="59" y="112"/>
                    </a:moveTo>
                    <a:cubicBezTo>
                      <a:pt x="73" y="112"/>
                      <a:pt x="85" y="101"/>
                      <a:pt x="85" y="86"/>
                    </a:cubicBezTo>
                    <a:cubicBezTo>
                      <a:pt x="59" y="86"/>
                      <a:pt x="59" y="86"/>
                      <a:pt x="59" y="86"/>
                    </a:cubicBezTo>
                    <a:lnTo>
                      <a:pt x="59" y="112"/>
                    </a:lnTo>
                    <a:close/>
                    <a:moveTo>
                      <a:pt x="138" y="59"/>
                    </a:moveTo>
                    <a:cubicBezTo>
                      <a:pt x="105" y="59"/>
                      <a:pt x="105" y="59"/>
                      <a:pt x="105" y="59"/>
                    </a:cubicBezTo>
                    <a:cubicBezTo>
                      <a:pt x="105" y="69"/>
                      <a:pt x="105" y="69"/>
                      <a:pt x="105" y="69"/>
                    </a:cubicBezTo>
                    <a:cubicBezTo>
                      <a:pt x="138" y="69"/>
                      <a:pt x="138" y="69"/>
                      <a:pt x="138" y="69"/>
                    </a:cubicBezTo>
                    <a:lnTo>
                      <a:pt x="138" y="59"/>
                    </a:lnTo>
                    <a:close/>
                    <a:moveTo>
                      <a:pt x="138" y="77"/>
                    </a:moveTo>
                    <a:cubicBezTo>
                      <a:pt x="105" y="77"/>
                      <a:pt x="105" y="77"/>
                      <a:pt x="105" y="77"/>
                    </a:cubicBezTo>
                    <a:cubicBezTo>
                      <a:pt x="105" y="87"/>
                      <a:pt x="105" y="87"/>
                      <a:pt x="105" y="87"/>
                    </a:cubicBezTo>
                    <a:cubicBezTo>
                      <a:pt x="138" y="87"/>
                      <a:pt x="138" y="87"/>
                      <a:pt x="138" y="87"/>
                    </a:cubicBezTo>
                    <a:lnTo>
                      <a:pt x="138" y="77"/>
                    </a:lnTo>
                    <a:close/>
                    <a:moveTo>
                      <a:pt x="138" y="96"/>
                    </a:moveTo>
                    <a:cubicBezTo>
                      <a:pt x="105" y="96"/>
                      <a:pt x="105" y="96"/>
                      <a:pt x="105" y="96"/>
                    </a:cubicBezTo>
                    <a:cubicBezTo>
                      <a:pt x="105" y="106"/>
                      <a:pt x="105" y="106"/>
                      <a:pt x="105" y="106"/>
                    </a:cubicBezTo>
                    <a:cubicBezTo>
                      <a:pt x="138" y="106"/>
                      <a:pt x="138" y="106"/>
                      <a:pt x="138" y="106"/>
                    </a:cubicBezTo>
                    <a:lnTo>
                      <a:pt x="138"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89" name="Freeform 40"/>
              <p:cNvSpPr>
                <a:spLocks noEditPoints="1"/>
              </p:cNvSpPr>
              <p:nvPr/>
            </p:nvSpPr>
            <p:spPr bwMode="auto">
              <a:xfrm>
                <a:off x="2782033" y="2992399"/>
                <a:ext cx="317694" cy="502396"/>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grpSp>
      <p:sp>
        <p:nvSpPr>
          <p:cNvPr id="76" name="矩形 75"/>
          <p:cNvSpPr/>
          <p:nvPr/>
        </p:nvSpPr>
        <p:spPr>
          <a:xfrm>
            <a:off x="991394" y="3105944"/>
            <a:ext cx="2741456" cy="369332"/>
          </a:xfrm>
          <a:prstGeom prst="rect">
            <a:avLst/>
          </a:prstGeom>
        </p:spPr>
        <p:txBody>
          <a:bodyPr wrap="none">
            <a:spAutoFit/>
          </a:bodyPr>
          <a:lstStyle/>
          <a:p>
            <a:r>
              <a:rPr lang="zh-CN" altLang="zh-CN" dirty="0" smtClean="0">
                <a:solidFill>
                  <a:schemeClr val="bg1"/>
                </a:solidFill>
              </a:rPr>
              <a:t>研究的目标、内容和方法</a:t>
            </a:r>
            <a:endParaRPr lang="zh-CN" altLang="en-US" dirty="0">
              <a:solidFill>
                <a:schemeClr val="bg1"/>
              </a:solidFill>
            </a:endParaRPr>
          </a:p>
        </p:txBody>
      </p:sp>
      <p:pic>
        <p:nvPicPr>
          <p:cNvPr id="3" name="图片 2"/>
          <p:cNvPicPr>
            <a:picLocks noChangeAspect="1"/>
          </p:cNvPicPr>
          <p:nvPr/>
        </p:nvPicPr>
        <p:blipFill>
          <a:blip r:embed="rId1"/>
          <a:stretch>
            <a:fillRect/>
          </a:stretch>
        </p:blipFill>
        <p:spPr>
          <a:xfrm>
            <a:off x="3154045" y="1003300"/>
            <a:ext cx="2792730" cy="2102485"/>
          </a:xfrm>
          <a:prstGeom prst="rect">
            <a:avLst/>
          </a:prstGeom>
        </p:spPr>
      </p:pic>
      <p:sp>
        <p:nvSpPr>
          <p:cNvPr id="4" name="文本框 3"/>
          <p:cNvSpPr txBox="1"/>
          <p:nvPr/>
        </p:nvSpPr>
        <p:spPr>
          <a:xfrm>
            <a:off x="3582035" y="626110"/>
            <a:ext cx="1957705" cy="368300"/>
          </a:xfrm>
          <a:prstGeom prst="rect">
            <a:avLst/>
          </a:prstGeom>
          <a:noFill/>
        </p:spPr>
        <p:txBody>
          <a:bodyPr wrap="square" rtlCol="0">
            <a:spAutoFit/>
          </a:bodyPr>
          <a:p>
            <a:r>
              <a:rPr lang="zh-CN" altLang="en-US">
                <a:solidFill>
                  <a:srgbClr val="FFFF00"/>
                </a:solidFill>
              </a:rPr>
              <a:t>研究学习</a:t>
            </a:r>
            <a:endParaRPr lang="zh-CN" altLang="en-US">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nodePh="1">
                                  <p:stCondLst>
                                    <p:cond delay="0"/>
                                  </p:stCondLst>
                                  <p:endCondLst>
                                    <p:cond evt="begin" delay="0">
                                      <p:tn val="10"/>
                                    </p:cond>
                                  </p:endCondLst>
                                  <p:childTnLst>
                                    <p:set>
                                      <p:cBhvr>
                                        <p:cTn id="11" dur="1" fill="hold">
                                          <p:stCondLst>
                                            <p:cond delay="0"/>
                                          </p:stCondLst>
                                        </p:cTn>
                                        <p:tgtEl>
                                          <p:spTgt spid="85"/>
                                        </p:tgtEl>
                                        <p:attrNameLst>
                                          <p:attrName>style.visibility</p:attrName>
                                        </p:attrNameLst>
                                      </p:cBhvr>
                                      <p:to>
                                        <p:strVal val="visible"/>
                                      </p:to>
                                    </p:set>
                                    <p:animEffect transition="in" filter="wipe(left)">
                                      <p:cBhvr>
                                        <p:cTn id="12" dur="700"/>
                                        <p:tgtEl>
                                          <p:spTgt spid="85"/>
                                        </p:tgtEl>
                                      </p:cBhvr>
                                    </p:animEffect>
                                  </p:childTnLst>
                                </p:cTn>
                              </p:par>
                            </p:childTnLst>
                          </p:cTn>
                        </p:par>
                        <p:par>
                          <p:cTn id="13" fill="hold">
                            <p:stCondLst>
                              <p:cond delay="500"/>
                            </p:stCondLst>
                            <p:childTnLst>
                              <p:par>
                                <p:cTn id="14" presetID="23" presetClass="entr" presetSubtype="52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 calcmode="lin" valueType="num">
                                      <p:cBhvr>
                                        <p:cTn id="18" dur="500" fill="hold"/>
                                        <p:tgtEl>
                                          <p:spTgt spid="11"/>
                                        </p:tgtEl>
                                        <p:attrNameLst>
                                          <p:attrName>ppt_x</p:attrName>
                                        </p:attrNameLst>
                                      </p:cBhvr>
                                      <p:tavLst>
                                        <p:tav tm="0">
                                          <p:val>
                                            <p:fltVal val="0.5"/>
                                          </p:val>
                                        </p:tav>
                                        <p:tav tm="100000">
                                          <p:val>
                                            <p:strVal val="#ppt_x"/>
                                          </p:val>
                                        </p:tav>
                                      </p:tavLst>
                                    </p:anim>
                                    <p:anim calcmode="lin" valueType="num">
                                      <p:cBhvr>
                                        <p:cTn id="19" dur="500" fill="hold"/>
                                        <p:tgtEl>
                                          <p:spTgt spid="11"/>
                                        </p:tgtEl>
                                        <p:attrNameLst>
                                          <p:attrName>ppt_y</p:attrName>
                                        </p:attrNameLst>
                                      </p:cBhvr>
                                      <p:tavLst>
                                        <p:tav tm="0">
                                          <p:val>
                                            <p:fltVal val="0.5"/>
                                          </p:val>
                                        </p:tav>
                                        <p:tav tm="100000">
                                          <p:val>
                                            <p:strVal val="#ppt_y"/>
                                          </p:val>
                                        </p:tav>
                                      </p:tavLst>
                                    </p:anim>
                                  </p:childTnLst>
                                </p:cTn>
                              </p:par>
                              <p:par>
                                <p:cTn id="20" presetID="23" presetClass="entr" presetSubtype="528" fill="hold" nodeType="withEffect">
                                  <p:stCondLst>
                                    <p:cond delay="30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 calcmode="lin" valueType="num">
                                      <p:cBhvr>
                                        <p:cTn id="24" dur="500" fill="hold"/>
                                        <p:tgtEl>
                                          <p:spTgt spid="14"/>
                                        </p:tgtEl>
                                        <p:attrNameLst>
                                          <p:attrName>ppt_x</p:attrName>
                                        </p:attrNameLst>
                                      </p:cBhvr>
                                      <p:tavLst>
                                        <p:tav tm="0">
                                          <p:val>
                                            <p:fltVal val="0.5"/>
                                          </p:val>
                                        </p:tav>
                                        <p:tav tm="100000">
                                          <p:val>
                                            <p:strVal val="#ppt_x"/>
                                          </p:val>
                                        </p:tav>
                                      </p:tavLst>
                                    </p:anim>
                                    <p:anim calcmode="lin" valueType="num">
                                      <p:cBhvr>
                                        <p:cTn id="25" dur="500" fill="hold"/>
                                        <p:tgtEl>
                                          <p:spTgt spid="14"/>
                                        </p:tgtEl>
                                        <p:attrNameLst>
                                          <p:attrName>ppt_y</p:attrName>
                                        </p:attrNameLst>
                                      </p:cBhvr>
                                      <p:tavLst>
                                        <p:tav tm="0">
                                          <p:val>
                                            <p:fltVal val="0.5"/>
                                          </p:val>
                                        </p:tav>
                                        <p:tav tm="100000">
                                          <p:val>
                                            <p:strVal val="#ppt_y"/>
                                          </p:val>
                                        </p:tav>
                                      </p:tavLst>
                                    </p:anim>
                                  </p:childTnLst>
                                </p:cTn>
                              </p:par>
                              <p:par>
                                <p:cTn id="26" presetID="23" presetClass="entr" presetSubtype="528" fill="hold" nodeType="withEffect">
                                  <p:stCondLst>
                                    <p:cond delay="7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 calcmode="lin" valueType="num">
                                      <p:cBhvr>
                                        <p:cTn id="30" dur="500" fill="hold"/>
                                        <p:tgtEl>
                                          <p:spTgt spid="17"/>
                                        </p:tgtEl>
                                        <p:attrNameLst>
                                          <p:attrName>ppt_x</p:attrName>
                                        </p:attrNameLst>
                                      </p:cBhvr>
                                      <p:tavLst>
                                        <p:tav tm="0">
                                          <p:val>
                                            <p:fltVal val="0.5"/>
                                          </p:val>
                                        </p:tav>
                                        <p:tav tm="100000">
                                          <p:val>
                                            <p:strVal val="#ppt_x"/>
                                          </p:val>
                                        </p:tav>
                                      </p:tavLst>
                                    </p:anim>
                                    <p:anim calcmode="lin" valueType="num">
                                      <p:cBhvr>
                                        <p:cTn id="31" dur="500" fill="hold"/>
                                        <p:tgtEl>
                                          <p:spTgt spid="17"/>
                                        </p:tgtEl>
                                        <p:attrNameLst>
                                          <p:attrName>ppt_y</p:attrName>
                                        </p:attrNameLst>
                                      </p:cBhvr>
                                      <p:tavLst>
                                        <p:tav tm="0">
                                          <p:val>
                                            <p:fltVal val="0.5"/>
                                          </p:val>
                                        </p:tav>
                                        <p:tav tm="100000">
                                          <p:val>
                                            <p:strVal val="#ppt_y"/>
                                          </p:val>
                                        </p:tav>
                                      </p:tavLst>
                                    </p:anim>
                                  </p:childTnLst>
                                </p:cTn>
                              </p:par>
                              <p:par>
                                <p:cTn id="32" presetID="23" presetClass="entr" presetSubtype="528" fill="hold" nodeType="withEffect">
                                  <p:stCondLst>
                                    <p:cond delay="30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 calcmode="lin" valueType="num">
                                      <p:cBhvr>
                                        <p:cTn id="36" dur="500" fill="hold"/>
                                        <p:tgtEl>
                                          <p:spTgt spid="20"/>
                                        </p:tgtEl>
                                        <p:attrNameLst>
                                          <p:attrName>ppt_x</p:attrName>
                                        </p:attrNameLst>
                                      </p:cBhvr>
                                      <p:tavLst>
                                        <p:tav tm="0">
                                          <p:val>
                                            <p:fltVal val="0.5"/>
                                          </p:val>
                                        </p:tav>
                                        <p:tav tm="100000">
                                          <p:val>
                                            <p:strVal val="#ppt_x"/>
                                          </p:val>
                                        </p:tav>
                                      </p:tavLst>
                                    </p:anim>
                                    <p:anim calcmode="lin" valueType="num">
                                      <p:cBhvr>
                                        <p:cTn id="37" dur="500" fill="hold"/>
                                        <p:tgtEl>
                                          <p:spTgt spid="20"/>
                                        </p:tgtEl>
                                        <p:attrNameLst>
                                          <p:attrName>ppt_y</p:attrName>
                                        </p:attrNameLst>
                                      </p:cBhvr>
                                      <p:tavLst>
                                        <p:tav tm="0">
                                          <p:val>
                                            <p:fltVal val="0.5"/>
                                          </p:val>
                                        </p:tav>
                                        <p:tav tm="100000">
                                          <p:val>
                                            <p:strVal val="#ppt_y"/>
                                          </p:val>
                                        </p:tav>
                                      </p:tavLst>
                                    </p:anim>
                                  </p:childTnLst>
                                </p:cTn>
                              </p:par>
                              <p:par>
                                <p:cTn id="38" presetID="23" presetClass="entr" presetSubtype="528" fill="hold" nodeType="withEffect">
                                  <p:stCondLst>
                                    <p:cond delay="1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ppt_x</p:attrName>
                                        </p:attrNameLst>
                                      </p:cBhvr>
                                      <p:tavLst>
                                        <p:tav tm="0">
                                          <p:val>
                                            <p:fltVal val="0.5"/>
                                          </p:val>
                                        </p:tav>
                                        <p:tav tm="100000">
                                          <p:val>
                                            <p:strVal val="#ppt_x"/>
                                          </p:val>
                                        </p:tav>
                                      </p:tavLst>
                                    </p:anim>
                                    <p:anim calcmode="lin" valueType="num">
                                      <p:cBhvr>
                                        <p:cTn id="43" dur="500" fill="hold"/>
                                        <p:tgtEl>
                                          <p:spTgt spid="23"/>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60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 calcmode="lin" valueType="num">
                                      <p:cBhvr>
                                        <p:cTn id="48" dur="500" fill="hold"/>
                                        <p:tgtEl>
                                          <p:spTgt spid="26"/>
                                        </p:tgtEl>
                                        <p:attrNameLst>
                                          <p:attrName>ppt_x</p:attrName>
                                        </p:attrNameLst>
                                      </p:cBhvr>
                                      <p:tavLst>
                                        <p:tav tm="0">
                                          <p:val>
                                            <p:fltVal val="0.5"/>
                                          </p:val>
                                        </p:tav>
                                        <p:tav tm="100000">
                                          <p:val>
                                            <p:strVal val="#ppt_x"/>
                                          </p:val>
                                        </p:tav>
                                      </p:tavLst>
                                    </p:anim>
                                    <p:anim calcmode="lin" valueType="num">
                                      <p:cBhvr>
                                        <p:cTn id="49" dur="500" fill="hold"/>
                                        <p:tgtEl>
                                          <p:spTgt spid="26"/>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3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 calcmode="lin" valueType="num">
                                      <p:cBhvr>
                                        <p:cTn id="54" dur="500" fill="hold"/>
                                        <p:tgtEl>
                                          <p:spTgt spid="29"/>
                                        </p:tgtEl>
                                        <p:attrNameLst>
                                          <p:attrName>ppt_x</p:attrName>
                                        </p:attrNameLst>
                                      </p:cBhvr>
                                      <p:tavLst>
                                        <p:tav tm="0">
                                          <p:val>
                                            <p:fltVal val="0.5"/>
                                          </p:val>
                                        </p:tav>
                                        <p:tav tm="100000">
                                          <p:val>
                                            <p:strVal val="#ppt_x"/>
                                          </p:val>
                                        </p:tav>
                                      </p:tavLst>
                                    </p:anim>
                                    <p:anim calcmode="lin" valueType="num">
                                      <p:cBhvr>
                                        <p:cTn id="55" dur="500" fill="hold"/>
                                        <p:tgtEl>
                                          <p:spTgt spid="29"/>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300"/>
                                  </p:stCondLst>
                                  <p:childTnLst>
                                    <p:set>
                                      <p:cBhvr>
                                        <p:cTn id="57" dur="1" fill="hold">
                                          <p:stCondLst>
                                            <p:cond delay="0"/>
                                          </p:stCondLst>
                                        </p:cTn>
                                        <p:tgtEl>
                                          <p:spTgt spid="32"/>
                                        </p:tgtEl>
                                        <p:attrNameLst>
                                          <p:attrName>style.visibility</p:attrName>
                                        </p:attrNameLst>
                                      </p:cBhvr>
                                      <p:to>
                                        <p:strVal val="visible"/>
                                      </p:to>
                                    </p:set>
                                    <p:anim calcmode="lin" valueType="num">
                                      <p:cBhvr>
                                        <p:cTn id="58" dur="500" fill="hold"/>
                                        <p:tgtEl>
                                          <p:spTgt spid="32"/>
                                        </p:tgtEl>
                                        <p:attrNameLst>
                                          <p:attrName>ppt_w</p:attrName>
                                        </p:attrNameLst>
                                      </p:cBhvr>
                                      <p:tavLst>
                                        <p:tav tm="0">
                                          <p:val>
                                            <p:fltVal val="0"/>
                                          </p:val>
                                        </p:tav>
                                        <p:tav tm="100000">
                                          <p:val>
                                            <p:strVal val="#ppt_w"/>
                                          </p:val>
                                        </p:tav>
                                      </p:tavLst>
                                    </p:anim>
                                    <p:anim calcmode="lin" valueType="num">
                                      <p:cBhvr>
                                        <p:cTn id="59" dur="500" fill="hold"/>
                                        <p:tgtEl>
                                          <p:spTgt spid="32"/>
                                        </p:tgtEl>
                                        <p:attrNameLst>
                                          <p:attrName>ppt_h</p:attrName>
                                        </p:attrNameLst>
                                      </p:cBhvr>
                                      <p:tavLst>
                                        <p:tav tm="0">
                                          <p:val>
                                            <p:fltVal val="0"/>
                                          </p:val>
                                        </p:tav>
                                        <p:tav tm="100000">
                                          <p:val>
                                            <p:strVal val="#ppt_h"/>
                                          </p:val>
                                        </p:tav>
                                      </p:tavLst>
                                    </p:anim>
                                    <p:anim calcmode="lin" valueType="num">
                                      <p:cBhvr>
                                        <p:cTn id="60" dur="500" fill="hold"/>
                                        <p:tgtEl>
                                          <p:spTgt spid="32"/>
                                        </p:tgtEl>
                                        <p:attrNameLst>
                                          <p:attrName>ppt_x</p:attrName>
                                        </p:attrNameLst>
                                      </p:cBhvr>
                                      <p:tavLst>
                                        <p:tav tm="0">
                                          <p:val>
                                            <p:fltVal val="0.5"/>
                                          </p:val>
                                        </p:tav>
                                        <p:tav tm="100000">
                                          <p:val>
                                            <p:strVal val="#ppt_x"/>
                                          </p:val>
                                        </p:tav>
                                      </p:tavLst>
                                    </p:anim>
                                    <p:anim calcmode="lin" valueType="num">
                                      <p:cBhvr>
                                        <p:cTn id="61" dur="500" fill="hold"/>
                                        <p:tgtEl>
                                          <p:spTgt spid="32"/>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60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60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30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 calcmode="lin" valueType="num">
                                      <p:cBhvr>
                                        <p:cTn id="78" dur="500" fill="hold"/>
                                        <p:tgtEl>
                                          <p:spTgt spid="41"/>
                                        </p:tgtEl>
                                        <p:attrNameLst>
                                          <p:attrName>ppt_x</p:attrName>
                                        </p:attrNameLst>
                                      </p:cBhvr>
                                      <p:tavLst>
                                        <p:tav tm="0">
                                          <p:val>
                                            <p:fltVal val="0.5"/>
                                          </p:val>
                                        </p:tav>
                                        <p:tav tm="100000">
                                          <p:val>
                                            <p:strVal val="#ppt_x"/>
                                          </p:val>
                                        </p:tav>
                                      </p:tavLst>
                                    </p:anim>
                                    <p:anim calcmode="lin" valueType="num">
                                      <p:cBhvr>
                                        <p:cTn id="79" dur="500" fill="hold"/>
                                        <p:tgtEl>
                                          <p:spTgt spid="41"/>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44"/>
                                        </p:tgtEl>
                                        <p:attrNameLst>
                                          <p:attrName>style.visibility</p:attrName>
                                        </p:attrNameLst>
                                      </p:cBhvr>
                                      <p:to>
                                        <p:strVal val="visible"/>
                                      </p:to>
                                    </p:set>
                                    <p:anim calcmode="lin" valueType="num">
                                      <p:cBhvr>
                                        <p:cTn id="82" dur="500" fill="hold"/>
                                        <p:tgtEl>
                                          <p:spTgt spid="44"/>
                                        </p:tgtEl>
                                        <p:attrNameLst>
                                          <p:attrName>ppt_w</p:attrName>
                                        </p:attrNameLst>
                                      </p:cBhvr>
                                      <p:tavLst>
                                        <p:tav tm="0">
                                          <p:val>
                                            <p:fltVal val="0"/>
                                          </p:val>
                                        </p:tav>
                                        <p:tav tm="100000">
                                          <p:val>
                                            <p:strVal val="#ppt_w"/>
                                          </p:val>
                                        </p:tav>
                                      </p:tavLst>
                                    </p:anim>
                                    <p:anim calcmode="lin" valueType="num">
                                      <p:cBhvr>
                                        <p:cTn id="83" dur="500" fill="hold"/>
                                        <p:tgtEl>
                                          <p:spTgt spid="44"/>
                                        </p:tgtEl>
                                        <p:attrNameLst>
                                          <p:attrName>ppt_h</p:attrName>
                                        </p:attrNameLst>
                                      </p:cBhvr>
                                      <p:tavLst>
                                        <p:tav tm="0">
                                          <p:val>
                                            <p:fltVal val="0"/>
                                          </p:val>
                                        </p:tav>
                                        <p:tav tm="100000">
                                          <p:val>
                                            <p:strVal val="#ppt_h"/>
                                          </p:val>
                                        </p:tav>
                                      </p:tavLst>
                                    </p:anim>
                                    <p:anim calcmode="lin" valueType="num">
                                      <p:cBhvr>
                                        <p:cTn id="84" dur="500" fill="hold"/>
                                        <p:tgtEl>
                                          <p:spTgt spid="44"/>
                                        </p:tgtEl>
                                        <p:attrNameLst>
                                          <p:attrName>ppt_x</p:attrName>
                                        </p:attrNameLst>
                                      </p:cBhvr>
                                      <p:tavLst>
                                        <p:tav tm="0">
                                          <p:val>
                                            <p:fltVal val="0.5"/>
                                          </p:val>
                                        </p:tav>
                                        <p:tav tm="100000">
                                          <p:val>
                                            <p:strVal val="#ppt_x"/>
                                          </p:val>
                                        </p:tav>
                                      </p:tavLst>
                                    </p:anim>
                                    <p:anim calcmode="lin" valueType="num">
                                      <p:cBhvr>
                                        <p:cTn id="85" dur="500" fill="hold"/>
                                        <p:tgtEl>
                                          <p:spTgt spid="44"/>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600"/>
                                  </p:stCondLst>
                                  <p:childTnLst>
                                    <p:set>
                                      <p:cBhvr>
                                        <p:cTn id="87" dur="1" fill="hold">
                                          <p:stCondLst>
                                            <p:cond delay="0"/>
                                          </p:stCondLst>
                                        </p:cTn>
                                        <p:tgtEl>
                                          <p:spTgt spid="47"/>
                                        </p:tgtEl>
                                        <p:attrNameLst>
                                          <p:attrName>style.visibility</p:attrName>
                                        </p:attrNameLst>
                                      </p:cBhvr>
                                      <p:to>
                                        <p:strVal val="visible"/>
                                      </p:to>
                                    </p:set>
                                    <p:anim calcmode="lin" valueType="num">
                                      <p:cBhvr>
                                        <p:cTn id="88" dur="500" fill="hold"/>
                                        <p:tgtEl>
                                          <p:spTgt spid="47"/>
                                        </p:tgtEl>
                                        <p:attrNameLst>
                                          <p:attrName>ppt_w</p:attrName>
                                        </p:attrNameLst>
                                      </p:cBhvr>
                                      <p:tavLst>
                                        <p:tav tm="0">
                                          <p:val>
                                            <p:fltVal val="0"/>
                                          </p:val>
                                        </p:tav>
                                        <p:tav tm="100000">
                                          <p:val>
                                            <p:strVal val="#ppt_w"/>
                                          </p:val>
                                        </p:tav>
                                      </p:tavLst>
                                    </p:anim>
                                    <p:anim calcmode="lin" valueType="num">
                                      <p:cBhvr>
                                        <p:cTn id="89" dur="500" fill="hold"/>
                                        <p:tgtEl>
                                          <p:spTgt spid="47"/>
                                        </p:tgtEl>
                                        <p:attrNameLst>
                                          <p:attrName>ppt_h</p:attrName>
                                        </p:attrNameLst>
                                      </p:cBhvr>
                                      <p:tavLst>
                                        <p:tav tm="0">
                                          <p:val>
                                            <p:fltVal val="0"/>
                                          </p:val>
                                        </p:tav>
                                        <p:tav tm="100000">
                                          <p:val>
                                            <p:strVal val="#ppt_h"/>
                                          </p:val>
                                        </p:tav>
                                      </p:tavLst>
                                    </p:anim>
                                    <p:anim calcmode="lin" valueType="num">
                                      <p:cBhvr>
                                        <p:cTn id="90" dur="500" fill="hold"/>
                                        <p:tgtEl>
                                          <p:spTgt spid="47"/>
                                        </p:tgtEl>
                                        <p:attrNameLst>
                                          <p:attrName>ppt_x</p:attrName>
                                        </p:attrNameLst>
                                      </p:cBhvr>
                                      <p:tavLst>
                                        <p:tav tm="0">
                                          <p:val>
                                            <p:fltVal val="0.5"/>
                                          </p:val>
                                        </p:tav>
                                        <p:tav tm="100000">
                                          <p:val>
                                            <p:strVal val="#ppt_x"/>
                                          </p:val>
                                        </p:tav>
                                      </p:tavLst>
                                    </p:anim>
                                    <p:anim calcmode="lin" valueType="num">
                                      <p:cBhvr>
                                        <p:cTn id="91" dur="500" fill="hold"/>
                                        <p:tgtEl>
                                          <p:spTgt spid="47"/>
                                        </p:tgtEl>
                                        <p:attrNameLst>
                                          <p:attrName>ppt_y</p:attrName>
                                        </p:attrNameLst>
                                      </p:cBhvr>
                                      <p:tavLst>
                                        <p:tav tm="0">
                                          <p:val>
                                            <p:fltVal val="0.5"/>
                                          </p:val>
                                        </p:tav>
                                        <p:tav tm="100000">
                                          <p:val>
                                            <p:strVal val="#ppt_y"/>
                                          </p:val>
                                        </p:tav>
                                      </p:tavLst>
                                    </p:anim>
                                  </p:childTnLst>
                                </p:cTn>
                              </p:par>
                              <p:par>
                                <p:cTn id="92" presetID="26" presetClass="emph" presetSubtype="0" repeatCount="3000" fill="hold" nodeType="withEffect">
                                  <p:stCondLst>
                                    <p:cond delay="600"/>
                                  </p:stCondLst>
                                  <p:childTnLst>
                                    <p:animEffect transition="out" filter="fade">
                                      <p:cBhvr>
                                        <p:cTn id="93" dur="500" tmFilter="0, 0; .2, .5; .8, .5; 1, 0"/>
                                        <p:tgtEl>
                                          <p:spTgt spid="11"/>
                                        </p:tgtEl>
                                      </p:cBhvr>
                                    </p:animEffect>
                                    <p:animScale>
                                      <p:cBhvr>
                                        <p:cTn id="94" dur="250" autoRev="1" fill="hold"/>
                                        <p:tgtEl>
                                          <p:spTgt spid="11"/>
                                        </p:tgtEl>
                                      </p:cBhvr>
                                      <p:by x="105000" y="105000"/>
                                    </p:animScale>
                                  </p:childTnLst>
                                </p:cTn>
                              </p:par>
                              <p:par>
                                <p:cTn id="95" presetID="26" presetClass="emph" presetSubtype="0" repeatCount="3000" fill="hold" nodeType="withEffect">
                                  <p:stCondLst>
                                    <p:cond delay="710"/>
                                  </p:stCondLst>
                                  <p:childTnLst>
                                    <p:animEffect transition="out" filter="fade">
                                      <p:cBhvr>
                                        <p:cTn id="96" dur="500" tmFilter="0, 0; .2, .5; .8, .5; 1, 0"/>
                                        <p:tgtEl>
                                          <p:spTgt spid="32"/>
                                        </p:tgtEl>
                                      </p:cBhvr>
                                    </p:animEffect>
                                    <p:animScale>
                                      <p:cBhvr>
                                        <p:cTn id="97" dur="250" autoRev="1" fill="hold"/>
                                        <p:tgtEl>
                                          <p:spTgt spid="32"/>
                                        </p:tgtEl>
                                      </p:cBhvr>
                                      <p:by x="105000" y="105000"/>
                                    </p:animScale>
                                  </p:childTnLst>
                                </p:cTn>
                              </p:par>
                              <p:par>
                                <p:cTn id="98" presetID="26" presetClass="emph" presetSubtype="0" repeatCount="3000" fill="hold" nodeType="withEffect">
                                  <p:stCondLst>
                                    <p:cond delay="410"/>
                                  </p:stCondLst>
                                  <p:childTnLst>
                                    <p:animEffect transition="out" filter="fade">
                                      <p:cBhvr>
                                        <p:cTn id="99" dur="500" tmFilter="0, 0; .2, .5; .8, .5; 1, 0"/>
                                        <p:tgtEl>
                                          <p:spTgt spid="38"/>
                                        </p:tgtEl>
                                      </p:cBhvr>
                                    </p:animEffect>
                                    <p:animScale>
                                      <p:cBhvr>
                                        <p:cTn id="100" dur="250" autoRev="1" fill="hold"/>
                                        <p:tgtEl>
                                          <p:spTgt spid="38"/>
                                        </p:tgtEl>
                                      </p:cBhvr>
                                      <p:by x="105000" y="105000"/>
                                    </p:animScale>
                                  </p:childTnLst>
                                </p:cTn>
                              </p:par>
                              <p:par>
                                <p:cTn id="101" presetID="26" presetClass="emph" presetSubtype="0" repeatCount="3000" fill="hold" nodeType="withEffect">
                                  <p:stCondLst>
                                    <p:cond delay="810"/>
                                  </p:stCondLst>
                                  <p:childTnLst>
                                    <p:animEffect transition="out" filter="fade">
                                      <p:cBhvr>
                                        <p:cTn id="102" dur="500" tmFilter="0, 0; .2, .5; .8, .5; 1, 0"/>
                                        <p:tgtEl>
                                          <p:spTgt spid="41"/>
                                        </p:tgtEl>
                                      </p:cBhvr>
                                    </p:animEffect>
                                    <p:animScale>
                                      <p:cBhvr>
                                        <p:cTn id="103" dur="250" autoRev="1" fill="hold"/>
                                        <p:tgtEl>
                                          <p:spTgt spid="41"/>
                                        </p:tgtEl>
                                      </p:cBhvr>
                                      <p:by x="105000" y="105000"/>
                                    </p:animScale>
                                  </p:childTnLst>
                                </p:cTn>
                              </p:par>
                            </p:childTnLst>
                          </p:cTn>
                        </p:par>
                        <p:par>
                          <p:cTn id="104" fill="hold">
                            <p:stCondLst>
                              <p:cond delay="1000"/>
                            </p:stCondLst>
                            <p:childTnLst>
                              <p:par>
                                <p:cTn id="105" presetID="16" presetClass="entr" presetSubtype="42"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barn(outHorizontal)">
                                      <p:cBhvr>
                                        <p:cTn id="107" dur="500"/>
                                        <p:tgtEl>
                                          <p:spTgt spid="50"/>
                                        </p:tgtEl>
                                      </p:cBhvr>
                                    </p:animEffect>
                                  </p:childTnLst>
                                </p:cTn>
                              </p:par>
                            </p:childTnLst>
                          </p:cTn>
                        </p:par>
                        <p:par>
                          <p:cTn id="108" fill="hold">
                            <p:stCondLst>
                              <p:cond delay="1500"/>
                            </p:stCondLst>
                            <p:childTnLst>
                              <p:par>
                                <p:cTn id="109" presetID="23" presetClass="entr" presetSubtype="32" fill="hold" nodeType="after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500" fill="hold"/>
                                        <p:tgtEl>
                                          <p:spTgt spid="51"/>
                                        </p:tgtEl>
                                        <p:attrNameLst>
                                          <p:attrName>ppt_w</p:attrName>
                                        </p:attrNameLst>
                                      </p:cBhvr>
                                      <p:tavLst>
                                        <p:tav tm="0">
                                          <p:val>
                                            <p:strVal val="4*#ppt_w"/>
                                          </p:val>
                                        </p:tav>
                                        <p:tav tm="100000">
                                          <p:val>
                                            <p:strVal val="#ppt_w"/>
                                          </p:val>
                                        </p:tav>
                                      </p:tavLst>
                                    </p:anim>
                                    <p:anim calcmode="lin" valueType="num">
                                      <p:cBhvr>
                                        <p:cTn id="112" dur="500" fill="hold"/>
                                        <p:tgtEl>
                                          <p:spTgt spid="51"/>
                                        </p:tgtEl>
                                        <p:attrNameLst>
                                          <p:attrName>ppt_h</p:attrName>
                                        </p:attrNameLst>
                                      </p:cBhvr>
                                      <p:tavLst>
                                        <p:tav tm="0">
                                          <p:val>
                                            <p:strVal val="4*#ppt_h"/>
                                          </p:val>
                                        </p:tav>
                                        <p:tav tm="100000">
                                          <p:val>
                                            <p:strVal val="#ppt_h"/>
                                          </p:val>
                                        </p:tav>
                                      </p:tavLst>
                                    </p:anim>
                                  </p:childTnLst>
                                </p:cTn>
                              </p:par>
                              <p:par>
                                <p:cTn id="113" presetID="23" presetClass="entr" presetSubtype="32" fill="hold" nodeType="withEffect">
                                  <p:stCondLst>
                                    <p:cond delay="20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strVal val="4*#ppt_w"/>
                                          </p:val>
                                        </p:tav>
                                        <p:tav tm="100000">
                                          <p:val>
                                            <p:strVal val="#ppt_w"/>
                                          </p:val>
                                        </p:tav>
                                      </p:tavLst>
                                    </p:anim>
                                    <p:anim calcmode="lin" valueType="num">
                                      <p:cBhvr>
                                        <p:cTn id="116" dur="500" fill="hold"/>
                                        <p:tgtEl>
                                          <p:spTgt spid="54"/>
                                        </p:tgtEl>
                                        <p:attrNameLst>
                                          <p:attrName>ppt_h</p:attrName>
                                        </p:attrNameLst>
                                      </p:cBhvr>
                                      <p:tavLst>
                                        <p:tav tm="0">
                                          <p:val>
                                            <p:strVal val="4*#ppt_h"/>
                                          </p:val>
                                        </p:tav>
                                        <p:tav tm="100000">
                                          <p:val>
                                            <p:strVal val="#ppt_h"/>
                                          </p:val>
                                        </p:tav>
                                      </p:tavLst>
                                    </p:anim>
                                  </p:childTnLst>
                                </p:cTn>
                              </p:par>
                              <p:par>
                                <p:cTn id="117" presetID="23" presetClass="entr" presetSubtype="32" fill="hold" nodeType="withEffect">
                                  <p:stCondLst>
                                    <p:cond delay="200"/>
                                  </p:stCondLst>
                                  <p:childTnLst>
                                    <p:set>
                                      <p:cBhvr>
                                        <p:cTn id="118" dur="1" fill="hold">
                                          <p:stCondLst>
                                            <p:cond delay="0"/>
                                          </p:stCondLst>
                                        </p:cTn>
                                        <p:tgtEl>
                                          <p:spTgt spid="57"/>
                                        </p:tgtEl>
                                        <p:attrNameLst>
                                          <p:attrName>style.visibility</p:attrName>
                                        </p:attrNameLst>
                                      </p:cBhvr>
                                      <p:to>
                                        <p:strVal val="visible"/>
                                      </p:to>
                                    </p:set>
                                    <p:anim calcmode="lin" valueType="num">
                                      <p:cBhvr>
                                        <p:cTn id="119" dur="500" fill="hold"/>
                                        <p:tgtEl>
                                          <p:spTgt spid="57"/>
                                        </p:tgtEl>
                                        <p:attrNameLst>
                                          <p:attrName>ppt_w</p:attrName>
                                        </p:attrNameLst>
                                      </p:cBhvr>
                                      <p:tavLst>
                                        <p:tav tm="0">
                                          <p:val>
                                            <p:strVal val="4*#ppt_w"/>
                                          </p:val>
                                        </p:tav>
                                        <p:tav tm="100000">
                                          <p:val>
                                            <p:strVal val="#ppt_w"/>
                                          </p:val>
                                        </p:tav>
                                      </p:tavLst>
                                    </p:anim>
                                    <p:anim calcmode="lin" valueType="num">
                                      <p:cBhvr>
                                        <p:cTn id="120" dur="500" fill="hold"/>
                                        <p:tgtEl>
                                          <p:spTgt spid="57"/>
                                        </p:tgtEl>
                                        <p:attrNameLst>
                                          <p:attrName>ppt_h</p:attrName>
                                        </p:attrNameLst>
                                      </p:cBhvr>
                                      <p:tavLst>
                                        <p:tav tm="0">
                                          <p:val>
                                            <p:strVal val="4*#ppt_h"/>
                                          </p:val>
                                        </p:tav>
                                        <p:tav tm="100000">
                                          <p:val>
                                            <p:strVal val="#ppt_h"/>
                                          </p:val>
                                        </p:tav>
                                      </p:tavLst>
                                    </p:anim>
                                  </p:childTnLst>
                                </p:cTn>
                              </p:par>
                              <p:par>
                                <p:cTn id="121" presetID="23" presetClass="entr" presetSubtype="32" fill="hold" nodeType="withEffect">
                                  <p:stCondLst>
                                    <p:cond delay="200"/>
                                  </p:stCondLst>
                                  <p:childTnLst>
                                    <p:set>
                                      <p:cBhvr>
                                        <p:cTn id="122" dur="1" fill="hold">
                                          <p:stCondLst>
                                            <p:cond delay="0"/>
                                          </p:stCondLst>
                                        </p:cTn>
                                        <p:tgtEl>
                                          <p:spTgt spid="60"/>
                                        </p:tgtEl>
                                        <p:attrNameLst>
                                          <p:attrName>style.visibility</p:attrName>
                                        </p:attrNameLst>
                                      </p:cBhvr>
                                      <p:to>
                                        <p:strVal val="visible"/>
                                      </p:to>
                                    </p:set>
                                    <p:anim calcmode="lin" valueType="num">
                                      <p:cBhvr>
                                        <p:cTn id="123" dur="500" fill="hold"/>
                                        <p:tgtEl>
                                          <p:spTgt spid="60"/>
                                        </p:tgtEl>
                                        <p:attrNameLst>
                                          <p:attrName>ppt_w</p:attrName>
                                        </p:attrNameLst>
                                      </p:cBhvr>
                                      <p:tavLst>
                                        <p:tav tm="0">
                                          <p:val>
                                            <p:strVal val="4*#ppt_w"/>
                                          </p:val>
                                        </p:tav>
                                        <p:tav tm="100000">
                                          <p:val>
                                            <p:strVal val="#ppt_w"/>
                                          </p:val>
                                        </p:tav>
                                      </p:tavLst>
                                    </p:anim>
                                    <p:anim calcmode="lin" valueType="num">
                                      <p:cBhvr>
                                        <p:cTn id="124" dur="500" fill="hold"/>
                                        <p:tgtEl>
                                          <p:spTgt spid="60"/>
                                        </p:tgtEl>
                                        <p:attrNameLst>
                                          <p:attrName>ppt_h</p:attrName>
                                        </p:attrNameLst>
                                      </p:cBhvr>
                                      <p:tavLst>
                                        <p:tav tm="0">
                                          <p:val>
                                            <p:strVal val="4*#ppt_h"/>
                                          </p:val>
                                        </p:tav>
                                        <p:tav tm="100000">
                                          <p:val>
                                            <p:strVal val="#ppt_h"/>
                                          </p:val>
                                        </p:tav>
                                      </p:tavLst>
                                    </p:anim>
                                  </p:childTnLst>
                                </p:cTn>
                              </p:par>
                              <p:par>
                                <p:cTn id="125" presetID="23" presetClass="entr" presetSubtype="32" fill="hold" nodeType="withEffect">
                                  <p:stCondLst>
                                    <p:cond delay="200"/>
                                  </p:stCondLst>
                                  <p:childTnLst>
                                    <p:set>
                                      <p:cBhvr>
                                        <p:cTn id="126" dur="1" fill="hold">
                                          <p:stCondLst>
                                            <p:cond delay="0"/>
                                          </p:stCondLst>
                                        </p:cTn>
                                        <p:tgtEl>
                                          <p:spTgt spid="63"/>
                                        </p:tgtEl>
                                        <p:attrNameLst>
                                          <p:attrName>style.visibility</p:attrName>
                                        </p:attrNameLst>
                                      </p:cBhvr>
                                      <p:to>
                                        <p:strVal val="visible"/>
                                      </p:to>
                                    </p:set>
                                    <p:anim calcmode="lin" valueType="num">
                                      <p:cBhvr>
                                        <p:cTn id="127" dur="500" fill="hold"/>
                                        <p:tgtEl>
                                          <p:spTgt spid="63"/>
                                        </p:tgtEl>
                                        <p:attrNameLst>
                                          <p:attrName>ppt_w</p:attrName>
                                        </p:attrNameLst>
                                      </p:cBhvr>
                                      <p:tavLst>
                                        <p:tav tm="0">
                                          <p:val>
                                            <p:strVal val="4*#ppt_w"/>
                                          </p:val>
                                        </p:tav>
                                        <p:tav tm="100000">
                                          <p:val>
                                            <p:strVal val="#ppt_w"/>
                                          </p:val>
                                        </p:tav>
                                      </p:tavLst>
                                    </p:anim>
                                    <p:anim calcmode="lin" valueType="num">
                                      <p:cBhvr>
                                        <p:cTn id="128" dur="500" fill="hold"/>
                                        <p:tgtEl>
                                          <p:spTgt spid="63"/>
                                        </p:tgtEl>
                                        <p:attrNameLst>
                                          <p:attrName>ppt_h</p:attrName>
                                        </p:attrNameLst>
                                      </p:cBhvr>
                                      <p:tavLst>
                                        <p:tav tm="0">
                                          <p:val>
                                            <p:strVal val="4*#ppt_h"/>
                                          </p:val>
                                        </p:tav>
                                        <p:tav tm="100000">
                                          <p:val>
                                            <p:strVal val="#ppt_h"/>
                                          </p:val>
                                        </p:tav>
                                      </p:tavLst>
                                    </p:anim>
                                  </p:childTnLst>
                                </p:cTn>
                              </p:par>
                              <p:par>
                                <p:cTn id="129" presetID="23" presetClass="entr" presetSubtype="32" fill="hold" nodeType="withEffect">
                                  <p:stCondLst>
                                    <p:cond delay="200"/>
                                  </p:stCondLst>
                                  <p:childTnLst>
                                    <p:set>
                                      <p:cBhvr>
                                        <p:cTn id="130" dur="1" fill="hold">
                                          <p:stCondLst>
                                            <p:cond delay="0"/>
                                          </p:stCondLst>
                                        </p:cTn>
                                        <p:tgtEl>
                                          <p:spTgt spid="66"/>
                                        </p:tgtEl>
                                        <p:attrNameLst>
                                          <p:attrName>style.visibility</p:attrName>
                                        </p:attrNameLst>
                                      </p:cBhvr>
                                      <p:to>
                                        <p:strVal val="visible"/>
                                      </p:to>
                                    </p:set>
                                    <p:anim calcmode="lin" valueType="num">
                                      <p:cBhvr>
                                        <p:cTn id="131" dur="500" fill="hold"/>
                                        <p:tgtEl>
                                          <p:spTgt spid="66"/>
                                        </p:tgtEl>
                                        <p:attrNameLst>
                                          <p:attrName>ppt_w</p:attrName>
                                        </p:attrNameLst>
                                      </p:cBhvr>
                                      <p:tavLst>
                                        <p:tav tm="0">
                                          <p:val>
                                            <p:strVal val="4*#ppt_w"/>
                                          </p:val>
                                        </p:tav>
                                        <p:tav tm="100000">
                                          <p:val>
                                            <p:strVal val="#ppt_w"/>
                                          </p:val>
                                        </p:tav>
                                      </p:tavLst>
                                    </p:anim>
                                    <p:anim calcmode="lin" valueType="num">
                                      <p:cBhvr>
                                        <p:cTn id="132" dur="500" fill="hold"/>
                                        <p:tgtEl>
                                          <p:spTgt spid="66"/>
                                        </p:tgtEl>
                                        <p:attrNameLst>
                                          <p:attrName>ppt_h</p:attrName>
                                        </p:attrNameLst>
                                      </p:cBhvr>
                                      <p:tavLst>
                                        <p:tav tm="0">
                                          <p:val>
                                            <p:strVal val="4*#ppt_h"/>
                                          </p:val>
                                        </p:tav>
                                        <p:tav tm="100000">
                                          <p:val>
                                            <p:strVal val="#ppt_h"/>
                                          </p:val>
                                        </p:tav>
                                      </p:tavLst>
                                    </p:anim>
                                  </p:childTnLst>
                                </p:cTn>
                              </p:par>
                              <p:par>
                                <p:cTn id="133" presetID="23" presetClass="entr" presetSubtype="32" fill="hold" nodeType="withEffect">
                                  <p:stCondLst>
                                    <p:cond delay="200"/>
                                  </p:stCondLst>
                                  <p:childTnLst>
                                    <p:set>
                                      <p:cBhvr>
                                        <p:cTn id="134" dur="1" fill="hold">
                                          <p:stCondLst>
                                            <p:cond delay="0"/>
                                          </p:stCondLst>
                                        </p:cTn>
                                        <p:tgtEl>
                                          <p:spTgt spid="69"/>
                                        </p:tgtEl>
                                        <p:attrNameLst>
                                          <p:attrName>style.visibility</p:attrName>
                                        </p:attrNameLst>
                                      </p:cBhvr>
                                      <p:to>
                                        <p:strVal val="visible"/>
                                      </p:to>
                                    </p:set>
                                    <p:anim calcmode="lin" valueType="num">
                                      <p:cBhvr>
                                        <p:cTn id="135" dur="500" fill="hold"/>
                                        <p:tgtEl>
                                          <p:spTgt spid="69"/>
                                        </p:tgtEl>
                                        <p:attrNameLst>
                                          <p:attrName>ppt_w</p:attrName>
                                        </p:attrNameLst>
                                      </p:cBhvr>
                                      <p:tavLst>
                                        <p:tav tm="0">
                                          <p:val>
                                            <p:strVal val="4*#ppt_w"/>
                                          </p:val>
                                        </p:tav>
                                        <p:tav tm="100000">
                                          <p:val>
                                            <p:strVal val="#ppt_w"/>
                                          </p:val>
                                        </p:tav>
                                      </p:tavLst>
                                    </p:anim>
                                    <p:anim calcmode="lin" valueType="num">
                                      <p:cBhvr>
                                        <p:cTn id="136" dur="500" fill="hold"/>
                                        <p:tgtEl>
                                          <p:spTgt spid="69"/>
                                        </p:tgtEl>
                                        <p:attrNameLst>
                                          <p:attrName>ppt_h</p:attrName>
                                        </p:attrNameLst>
                                      </p:cBhvr>
                                      <p:tavLst>
                                        <p:tav tm="0">
                                          <p:val>
                                            <p:strVal val="4*#ppt_h"/>
                                          </p:val>
                                        </p:tav>
                                        <p:tav tm="100000">
                                          <p:val>
                                            <p:strVal val="#ppt_h"/>
                                          </p:val>
                                        </p:tav>
                                      </p:tavLst>
                                    </p:anim>
                                  </p:childTnLst>
                                </p:cTn>
                              </p:par>
                            </p:childTnLst>
                          </p:cTn>
                        </p:par>
                        <p:par>
                          <p:cTn id="137" fill="hold">
                            <p:stCondLst>
                              <p:cond delay="2000"/>
                            </p:stCondLst>
                            <p:childTnLst>
                              <p:par>
                                <p:cTn id="138" presetID="22" presetClass="entr" presetSubtype="8" fill="hold" grpId="0"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wipe(left)">
                                      <p:cBhvr>
                                        <p:cTn id="14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85" grpId="0"/>
    </p:bldLst>
  </p:timing>
</p:sld>
</file>

<file path=ppt/tags/tag1.xml><?xml version="1.0" encoding="utf-8"?>
<p:tagLst xmlns:p="http://schemas.openxmlformats.org/presentationml/2006/main">
  <p:tag name="KSO_WM_UNIT_PLACING_PICTURE_USER_VIEWPORT" val="{&quot;height&quot;:12720,&quot;width&quot;:9000}"/>
</p:tagLst>
</file>

<file path=ppt/tags/tag2.xml><?xml version="1.0" encoding="utf-8"?>
<p:tagLst xmlns:p="http://schemas.openxmlformats.org/presentationml/2006/main">
  <p:tag name="COMMONDATA" val="eyJoZGlkIjoiMTY2YTE2ZDZiMjg2NDZhZWY2NmJjYWQ4YjExNGQwMmYifQ=="/>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主管人员">
  <a:themeElements>
    <a:clrScheme name="1111">
      <a:dk1>
        <a:sysClr val="windowText" lastClr="000000"/>
      </a:dk1>
      <a:lt1>
        <a:sysClr val="window" lastClr="FFFFFF"/>
      </a:lt1>
      <a:dk2>
        <a:srgbClr val="2F5897"/>
      </a:dk2>
      <a:lt2>
        <a:srgbClr val="E4E9EF"/>
      </a:lt2>
      <a:accent1>
        <a:srgbClr val="172B4B"/>
      </a:accent1>
      <a:accent2>
        <a:srgbClr val="FFC000"/>
      </a:accent2>
      <a:accent3>
        <a:srgbClr val="7F7F7F"/>
      </a:accent3>
      <a:accent4>
        <a:srgbClr val="FFFFFF"/>
      </a:accent4>
      <a:accent5>
        <a:srgbClr val="FFFFFF"/>
      </a:accent5>
      <a:accent6>
        <a:srgbClr val="FFFFFF"/>
      </a:accent6>
      <a:hlink>
        <a:srgbClr val="FFFF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3087</Words>
  <Application>WPS 演示</Application>
  <PresentationFormat>自定义</PresentationFormat>
  <Paragraphs>443</Paragraphs>
  <Slides>22</Slides>
  <Notes>23</Notes>
  <HiddenSlides>0</HiddenSlides>
  <MMClips>0</MMClips>
  <ScaleCrop>false</ScaleCrop>
  <HeadingPairs>
    <vt:vector size="6" baseType="variant">
      <vt:variant>
        <vt:lpstr>已用的字体</vt:lpstr>
      </vt:variant>
      <vt:variant>
        <vt:i4>31</vt:i4>
      </vt:variant>
      <vt:variant>
        <vt:lpstr>主题</vt:lpstr>
      </vt:variant>
      <vt:variant>
        <vt:i4>1</vt:i4>
      </vt:variant>
      <vt:variant>
        <vt:lpstr>幻灯片标题</vt:lpstr>
      </vt:variant>
      <vt:variant>
        <vt:i4>22</vt:i4>
      </vt:variant>
    </vt:vector>
  </HeadingPairs>
  <TitlesOfParts>
    <vt:vector size="54" baseType="lpstr">
      <vt:lpstr>Arial</vt:lpstr>
      <vt:lpstr>宋体</vt:lpstr>
      <vt:lpstr>Wingdings</vt:lpstr>
      <vt:lpstr>黑体</vt:lpstr>
      <vt:lpstr>Courier New</vt:lpstr>
      <vt:lpstr>微软雅黑</vt:lpstr>
      <vt:lpstr>Calibri</vt:lpstr>
      <vt:lpstr>Helvetica Light</vt:lpstr>
      <vt:lpstr>等线</vt:lpstr>
      <vt:lpstr>华文中宋</vt:lpstr>
      <vt:lpstr>Agency FB</vt:lpstr>
      <vt:lpstr>Calibri</vt:lpstr>
      <vt:lpstr>仿宋_GB2312</vt:lpstr>
      <vt:lpstr>仿宋</vt:lpstr>
      <vt:lpstr>Impact</vt:lpstr>
      <vt:lpstr>方正兰亭粗黑_GBK</vt:lpstr>
      <vt:lpstr>时尚中黑简体</vt:lpstr>
      <vt:lpstr>汉仪菱心体简</vt:lpstr>
      <vt:lpstr>Palatino Linotype</vt:lpstr>
      <vt:lpstr>Arial Unicode MS</vt:lpstr>
      <vt:lpstr>幼圆</vt:lpstr>
      <vt:lpstr>Century Gothic</vt:lpstr>
      <vt:lpstr>方正兰亭细黑_GBK</vt:lpstr>
      <vt:lpstr>Gill Sans</vt:lpstr>
      <vt:lpstr>Lato Light</vt:lpstr>
      <vt:lpstr>Segoe Print</vt:lpstr>
      <vt:lpstr>Bebas Neue</vt:lpstr>
      <vt:lpstr>Aharoni</vt:lpstr>
      <vt:lpstr>方正粗谭黑简体</vt:lpstr>
      <vt:lpstr>方正正大黑简体</vt:lpstr>
      <vt:lpstr>Gill Sans MT</vt:lpstr>
      <vt:lpstr>主管人员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Guilddesign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哎呀小小草</dc:title>
  <dc:creator>哎呀小小草</dc:creator>
  <cp:keywords>https:/800sucai.taobao.com</cp:keywords>
  <dc:description>https://800sucai.taobao.com</dc:description>
  <dc:subject>哎呀小小草</dc:subject>
  <cp:category>https://800sucai.taobao.com</cp:category>
  <cp:lastModifiedBy>user</cp:lastModifiedBy>
  <cp:revision>1230</cp:revision>
  <dcterms:created xsi:type="dcterms:W3CDTF">2004-08-26T06:30:00Z</dcterms:created>
  <dcterms:modified xsi:type="dcterms:W3CDTF">2022-06-29T02:12:18Z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F1F2AF2DDFB74333B707CC4A622D3368</vt:lpwstr>
  </property>
</Properties>
</file>