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916" r:id="rId4"/>
    <p:sldId id="1426" r:id="rId5"/>
    <p:sldId id="1080" r:id="rId6"/>
    <p:sldId id="961" r:id="rId7"/>
    <p:sldId id="937" r:id="rId8"/>
    <p:sldId id="938" r:id="rId9"/>
    <p:sldId id="971" r:id="rId10"/>
    <p:sldId id="973" r:id="rId11"/>
    <p:sldId id="974" r:id="rId12"/>
    <p:sldId id="975" r:id="rId13"/>
    <p:sldId id="976" r:id="rId14"/>
    <p:sldId id="977" r:id="rId15"/>
    <p:sldId id="978" r:id="rId16"/>
    <p:sldId id="979" r:id="rId17"/>
    <p:sldId id="980" r:id="rId18"/>
    <p:sldId id="981" r:id="rId19"/>
    <p:sldId id="982" r:id="rId20"/>
    <p:sldId id="1046" r:id="rId21"/>
    <p:sldId id="1047" r:id="rId22"/>
    <p:sldId id="1048" r:id="rId23"/>
    <p:sldId id="1053" r:id="rId24"/>
    <p:sldId id="1054" r:id="rId25"/>
    <p:sldId id="1055" r:id="rId26"/>
    <p:sldId id="1056" r:id="rId27"/>
    <p:sldId id="1219" r:id="rId28"/>
    <p:sldId id="1220" r:id="rId29"/>
    <p:sldId id="1221" r:id="rId30"/>
    <p:sldId id="1222" r:id="rId31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9852"/>
  </p:normalViewPr>
  <p:slideViewPr>
    <p:cSldViewPr showGuides="1">
      <p:cViewPr varScale="1">
        <p:scale>
          <a:sx n="73" d="100"/>
          <a:sy n="73" d="100"/>
        </p:scale>
        <p:origin x="630" y="78"/>
      </p:cViewPr>
      <p:guideLst>
        <p:guide orient="horz" pos="2137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Relationship Id="rId2" Type="http://schemas.openxmlformats.org/officeDocument/2006/relationships/image" Target="../media/image30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5A61AC-3759-4EFC-9B33-6BD051E57F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200">
                <a:latin typeface="Arial" panose="020b0604020202020204" pitchFamily="34" charset="0"/>
              </a:rPr>
              <a:t>‹#›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5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04BF44-67CB-4E8C-B185-E8F2DE5D205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51672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04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04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040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0495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3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38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382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00904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4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48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485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04075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58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58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587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84041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6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68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690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4975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792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9401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8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89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894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55990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9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99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997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9824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0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09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4099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74716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7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7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0755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93285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8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8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0858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7327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2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490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0960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7067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5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5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574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2775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6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6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677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8740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7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7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779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0216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8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8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1882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00102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7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27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2701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32792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8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28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2803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91482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9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290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2906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41385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0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3008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28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339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1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14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142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4125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6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67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4678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7168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7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78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4781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8815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88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88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4883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15808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9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98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4986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242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1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17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178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3473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2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28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33280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fld id="{9A0DB2DC-4C9A-4742-B13C-FB6460FD3503}" type="slidenum">
              <a:rPr lang="zh-CN" altLang="en-US" sz="1200"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0808386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500034" y="619472"/>
            <a:ext cx="8143932" cy="43223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eaLnBrk="1" hangingPunct="0">
              <a:lnSpc>
                <a:spcPct val="130000"/>
              </a:lnSpc>
              <a:spcBef>
                <a:spcPct val="0"/>
              </a:spcBef>
              <a:buNone/>
              <a:defRPr sz="2400" b="0"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1.pn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8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2528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0F87A-1758-4B46-A995-CE6AEA6C092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2021/7/31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>
                <a:latin typeface="Times New Roman" panose="02020603050405020304" pitchFamily="18" charset="0"/>
              </a:rPr>
              <a:t>‹#›</a:t>
            </a:fld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package" Target="../embeddings/Microsoft_Word___7.docx" TargetMode="Internal" /><Relationship Id="rId4" Type="http://schemas.openxmlformats.org/officeDocument/2006/relationships/oleObject" Target="../embeddings/oleObject7.bin" /><Relationship Id="rId5" Type="http://schemas.openxmlformats.org/officeDocument/2006/relationships/image" Target="../media/image10.emf" /><Relationship Id="rId6" Type="http://schemas.openxmlformats.org/officeDocument/2006/relationships/vmlDrawing" Target="../drawings/vmlDrawing7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package" Target="../embeddings/Microsoft_Word___8.docx" TargetMode="Internal" /><Relationship Id="rId4" Type="http://schemas.openxmlformats.org/officeDocument/2006/relationships/oleObject" Target="../embeddings/oleObject8.bin" /><Relationship Id="rId5" Type="http://schemas.openxmlformats.org/officeDocument/2006/relationships/image" Target="../media/image11.emf" /><Relationship Id="rId6" Type="http://schemas.openxmlformats.org/officeDocument/2006/relationships/vmlDrawing" Target="../drawings/vmlDrawing8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Relationship Id="rId3" Type="http://schemas.openxmlformats.org/officeDocument/2006/relationships/package" Target="../embeddings/Microsoft_Word___9.docx" TargetMode="Internal" /><Relationship Id="rId4" Type="http://schemas.openxmlformats.org/officeDocument/2006/relationships/oleObject" Target="../embeddings/oleObject9.bin" /><Relationship Id="rId5" Type="http://schemas.openxmlformats.org/officeDocument/2006/relationships/image" Target="../media/image12.emf" /><Relationship Id="rId6" Type="http://schemas.openxmlformats.org/officeDocument/2006/relationships/vmlDrawing" Target="../drawings/vmlDrawing9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package" Target="../embeddings/Microsoft_Word___10.docx" TargetMode="Internal" /><Relationship Id="rId4" Type="http://schemas.openxmlformats.org/officeDocument/2006/relationships/oleObject" Target="../embeddings/oleObject10.bin" /><Relationship Id="rId5" Type="http://schemas.openxmlformats.org/officeDocument/2006/relationships/image" Target="../media/image13.emf" /><Relationship Id="rId6" Type="http://schemas.openxmlformats.org/officeDocument/2006/relationships/vmlDrawing" Target="../drawings/vmlDrawing10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Relationship Id="rId3" Type="http://schemas.openxmlformats.org/officeDocument/2006/relationships/package" Target="../embeddings/Microsoft_Word___11.docx" TargetMode="Internal" /><Relationship Id="rId4" Type="http://schemas.openxmlformats.org/officeDocument/2006/relationships/oleObject" Target="../embeddings/oleObject11.bin" /><Relationship Id="rId5" Type="http://schemas.openxmlformats.org/officeDocument/2006/relationships/image" Target="../media/image14.emf" /><Relationship Id="rId6" Type="http://schemas.openxmlformats.org/officeDocument/2006/relationships/vmlDrawing" Target="../drawings/vmlDrawing11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5.xml" /><Relationship Id="rId3" Type="http://schemas.openxmlformats.org/officeDocument/2006/relationships/package" Target="../embeddings/Microsoft_Word___12.docx" TargetMode="Internal" /><Relationship Id="rId4" Type="http://schemas.openxmlformats.org/officeDocument/2006/relationships/oleObject" Target="../embeddings/oleObject12.bin" /><Relationship Id="rId5" Type="http://schemas.openxmlformats.org/officeDocument/2006/relationships/image" Target="../media/image15.emf" /><Relationship Id="rId6" Type="http://schemas.openxmlformats.org/officeDocument/2006/relationships/vmlDrawing" Target="../drawings/vmlDrawing1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Relationship Id="rId3" Type="http://schemas.openxmlformats.org/officeDocument/2006/relationships/package" Target="../embeddings/Microsoft_Word___13.docx" TargetMode="Internal" /><Relationship Id="rId4" Type="http://schemas.openxmlformats.org/officeDocument/2006/relationships/oleObject" Target="../embeddings/oleObject13.bin" /><Relationship Id="rId5" Type="http://schemas.openxmlformats.org/officeDocument/2006/relationships/image" Target="../media/image16.emf" /><Relationship Id="rId6" Type="http://schemas.openxmlformats.org/officeDocument/2006/relationships/vmlDrawing" Target="../drawings/vmlDrawing13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Relationship Id="rId3" Type="http://schemas.openxmlformats.org/officeDocument/2006/relationships/package" Target="../embeddings/Microsoft_Word___14.docx" TargetMode="Internal" /><Relationship Id="rId4" Type="http://schemas.openxmlformats.org/officeDocument/2006/relationships/oleObject" Target="../embeddings/oleObject14.bin" /><Relationship Id="rId5" Type="http://schemas.openxmlformats.org/officeDocument/2006/relationships/image" Target="../media/image17.emf" /><Relationship Id="rId6" Type="http://schemas.openxmlformats.org/officeDocument/2006/relationships/vmlDrawing" Target="../drawings/vmlDrawing14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Relationship Id="rId3" Type="http://schemas.openxmlformats.org/officeDocument/2006/relationships/package" Target="../embeddings/Microsoft_Word___15.docx" TargetMode="Internal" /><Relationship Id="rId4" Type="http://schemas.openxmlformats.org/officeDocument/2006/relationships/oleObject" Target="../embeddings/oleObject15.bin" /><Relationship Id="rId5" Type="http://schemas.openxmlformats.org/officeDocument/2006/relationships/image" Target="../media/image18.emf" /><Relationship Id="rId6" Type="http://schemas.openxmlformats.org/officeDocument/2006/relationships/vmlDrawing" Target="../drawings/vmlDrawing15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9.xml" /><Relationship Id="rId3" Type="http://schemas.openxmlformats.org/officeDocument/2006/relationships/package" Target="../embeddings/Microsoft_Word___16.docx" TargetMode="Internal" /><Relationship Id="rId4" Type="http://schemas.openxmlformats.org/officeDocument/2006/relationships/oleObject" Target="../embeddings/oleObject16.bin" /><Relationship Id="rId5" Type="http://schemas.openxmlformats.org/officeDocument/2006/relationships/image" Target="../media/image19.emf" /><Relationship Id="rId6" Type="http://schemas.openxmlformats.org/officeDocument/2006/relationships/vmlDrawing" Target="../drawings/vmlDrawing16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NULL" TargetMode="External" /><Relationship Id="rId4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0.xml" /><Relationship Id="rId3" Type="http://schemas.openxmlformats.org/officeDocument/2006/relationships/package" Target="../embeddings/Microsoft_Word___17.docx" TargetMode="Internal" /><Relationship Id="rId4" Type="http://schemas.openxmlformats.org/officeDocument/2006/relationships/oleObject" Target="../embeddings/oleObject17.bin" /><Relationship Id="rId5" Type="http://schemas.openxmlformats.org/officeDocument/2006/relationships/image" Target="../media/image20.emf" /><Relationship Id="rId6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Relationship Id="rId3" Type="http://schemas.openxmlformats.org/officeDocument/2006/relationships/package" Target="../embeddings/Microsoft_Word___18.docx" TargetMode="Internal" /><Relationship Id="rId4" Type="http://schemas.openxmlformats.org/officeDocument/2006/relationships/oleObject" Target="../embeddings/oleObject18.bin" /><Relationship Id="rId5" Type="http://schemas.openxmlformats.org/officeDocument/2006/relationships/image" Target="../media/image21.emf" /><Relationship Id="rId6" Type="http://schemas.openxmlformats.org/officeDocument/2006/relationships/vmlDrawing" Target="../drawings/vmlDrawing1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Relationship Id="rId3" Type="http://schemas.openxmlformats.org/officeDocument/2006/relationships/package" Target="../embeddings/Microsoft_Word___19.docx" TargetMode="Internal" /><Relationship Id="rId4" Type="http://schemas.openxmlformats.org/officeDocument/2006/relationships/oleObject" Target="../embeddings/oleObject19.bin" /><Relationship Id="rId5" Type="http://schemas.openxmlformats.org/officeDocument/2006/relationships/image" Target="../media/image22.emf" /><Relationship Id="rId6" Type="http://schemas.openxmlformats.org/officeDocument/2006/relationships/vmlDrawing" Target="../drawings/vmlDrawing1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Relationship Id="rId3" Type="http://schemas.openxmlformats.org/officeDocument/2006/relationships/package" Target="../embeddings/Microsoft_Word___20.docx" TargetMode="Internal" /><Relationship Id="rId4" Type="http://schemas.openxmlformats.org/officeDocument/2006/relationships/oleObject" Target="../embeddings/oleObject20.bin" /><Relationship Id="rId5" Type="http://schemas.openxmlformats.org/officeDocument/2006/relationships/image" Target="../media/image23.emf" /><Relationship Id="rId6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4.xml" /><Relationship Id="rId3" Type="http://schemas.openxmlformats.org/officeDocument/2006/relationships/package" Target="../embeddings/Microsoft_Word___21.docx" TargetMode="Internal" /><Relationship Id="rId4" Type="http://schemas.openxmlformats.org/officeDocument/2006/relationships/oleObject" Target="../embeddings/oleObject21.bin" /><Relationship Id="rId5" Type="http://schemas.openxmlformats.org/officeDocument/2006/relationships/image" Target="../media/image24.emf" /><Relationship Id="rId6" Type="http://schemas.openxmlformats.org/officeDocument/2006/relationships/vmlDrawing" Target="../drawings/vmlDrawing2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Relationship Id="rId3" Type="http://schemas.openxmlformats.org/officeDocument/2006/relationships/package" Target="../embeddings/Microsoft_Word___22.docx" TargetMode="Internal" /><Relationship Id="rId4" Type="http://schemas.openxmlformats.org/officeDocument/2006/relationships/oleObject" Target="../embeddings/oleObject22.bin" /><Relationship Id="rId5" Type="http://schemas.openxmlformats.org/officeDocument/2006/relationships/image" Target="../media/image25.emf" /><Relationship Id="rId6" Type="http://schemas.openxmlformats.org/officeDocument/2006/relationships/package" Target="../embeddings/Microsoft_Word___23.docx" TargetMode="Internal" /><Relationship Id="rId7" Type="http://schemas.openxmlformats.org/officeDocument/2006/relationships/oleObject" Target="../embeddings/oleObject23.bin" /><Relationship Id="rId8" Type="http://schemas.openxmlformats.org/officeDocument/2006/relationships/image" Target="../media/image26.emf" /><Relationship Id="rId9" Type="http://schemas.openxmlformats.org/officeDocument/2006/relationships/vmlDrawing" Target="../drawings/vmlDrawing2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Relationship Id="rId3" Type="http://schemas.openxmlformats.org/officeDocument/2006/relationships/package" Target="../embeddings/Microsoft_Word___24.docx" TargetMode="Internal" /><Relationship Id="rId4" Type="http://schemas.openxmlformats.org/officeDocument/2006/relationships/oleObject" Target="../embeddings/oleObject24.bin" /><Relationship Id="rId5" Type="http://schemas.openxmlformats.org/officeDocument/2006/relationships/image" Target="../media/image27.emf" /><Relationship Id="rId6" Type="http://schemas.openxmlformats.org/officeDocument/2006/relationships/vmlDrawing" Target="../drawings/vmlDrawing2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7.xml" /><Relationship Id="rId3" Type="http://schemas.openxmlformats.org/officeDocument/2006/relationships/package" Target="../embeddings/Microsoft_Word___25.docx" TargetMode="Internal" /><Relationship Id="rId4" Type="http://schemas.openxmlformats.org/officeDocument/2006/relationships/oleObject" Target="../embeddings/oleObject25.bin" /><Relationship Id="rId5" Type="http://schemas.openxmlformats.org/officeDocument/2006/relationships/image" Target="../media/image28.emf" /><Relationship Id="rId6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vmlDrawing" Target="../drawings/vmlDrawing25.vml" /><Relationship Id="rId2" Type="http://schemas.openxmlformats.org/officeDocument/2006/relationships/notesSlide" Target="../notesSlides/notesSlide28.xml" /><Relationship Id="rId3" Type="http://schemas.openxmlformats.org/officeDocument/2006/relationships/package" Target="../embeddings/Microsoft_Word___26.docx" TargetMode="Internal" /><Relationship Id="rId4" Type="http://schemas.openxmlformats.org/officeDocument/2006/relationships/oleObject" Target="../embeddings/oleObject26.bin" /><Relationship Id="rId5" Type="http://schemas.openxmlformats.org/officeDocument/2006/relationships/image" Target="../media/image29.emf" /><Relationship Id="rId6" Type="http://schemas.openxmlformats.org/officeDocument/2006/relationships/package" Target="../embeddings/Microsoft_Word___27.docx" TargetMode="Internal" /><Relationship Id="rId7" Type="http://schemas.openxmlformats.org/officeDocument/2006/relationships/oleObject" Target="../embeddings/oleObject27.bin" /><Relationship Id="rId8" Type="http://schemas.openxmlformats.org/officeDocument/2006/relationships/image" Target="../media/image30.emf" /><Relationship Id="rId9" Type="http://schemas.openxmlformats.org/officeDocument/2006/relationships/image" Target="../media/image3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package" Target="../embeddings/Microsoft_Word___1.docx" TargetMode="Internal" /><Relationship Id="rId4" Type="http://schemas.openxmlformats.org/officeDocument/2006/relationships/oleObject" Target="../embeddings/oleObject1.bin" /><Relationship Id="rId5" Type="http://schemas.openxmlformats.org/officeDocument/2006/relationships/image" Target="../media/image4.emf" /><Relationship Id="rId6" Type="http://schemas.openxmlformats.org/officeDocument/2006/relationships/vmlDrawing" Target="../drawings/vmlDrawing1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package" Target="../embeddings/Microsoft_Word___2.docx" TargetMode="Internal" /><Relationship Id="rId4" Type="http://schemas.openxmlformats.org/officeDocument/2006/relationships/oleObject" Target="../embeddings/oleObject2.bin" /><Relationship Id="rId5" Type="http://schemas.openxmlformats.org/officeDocument/2006/relationships/image" Target="../media/image5.emf" /><Relationship Id="rId6" Type="http://schemas.openxmlformats.org/officeDocument/2006/relationships/vmlDrawing" Target="../drawings/vmlDrawing2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package" Target="../embeddings/Microsoft_Word___3.docx" TargetMode="Internal" /><Relationship Id="rId4" Type="http://schemas.openxmlformats.org/officeDocument/2006/relationships/oleObject" Target="../embeddings/oleObject3.bin" /><Relationship Id="rId5" Type="http://schemas.openxmlformats.org/officeDocument/2006/relationships/image" Target="../media/image6.emf" /><Relationship Id="rId6" Type="http://schemas.openxmlformats.org/officeDocument/2006/relationships/vmlDrawing" Target="../drawings/vmlDrawing3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package" Target="../embeddings/Microsoft_Word___4.docx" TargetMode="Internal" /><Relationship Id="rId4" Type="http://schemas.openxmlformats.org/officeDocument/2006/relationships/oleObject" Target="../embeddings/oleObject4.bin" /><Relationship Id="rId5" Type="http://schemas.openxmlformats.org/officeDocument/2006/relationships/image" Target="../media/image7.emf" /><Relationship Id="rId6" Type="http://schemas.openxmlformats.org/officeDocument/2006/relationships/vmlDrawing" Target="../drawings/vmlDrawing4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package" Target="../embeddings/Microsoft_Word___5.docx" TargetMode="Internal" /><Relationship Id="rId4" Type="http://schemas.openxmlformats.org/officeDocument/2006/relationships/oleObject" Target="../embeddings/oleObject5.bin" /><Relationship Id="rId5" Type="http://schemas.openxmlformats.org/officeDocument/2006/relationships/image" Target="../media/image8.emf" /><Relationship Id="rId6" Type="http://schemas.openxmlformats.org/officeDocument/2006/relationships/vmlDrawing" Target="../drawings/vmlDrawing5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Relationship Id="rId3" Type="http://schemas.openxmlformats.org/officeDocument/2006/relationships/package" Target="../embeddings/Microsoft_Word___6.docx" TargetMode="Internal" /><Relationship Id="rId4" Type="http://schemas.openxmlformats.org/officeDocument/2006/relationships/oleObject" Target="../embeddings/oleObject6.bin" /><Relationship Id="rId5" Type="http://schemas.openxmlformats.org/officeDocument/2006/relationships/image" Target="../media/image9.emf" /><Relationship Id="rId6" Type="http://schemas.openxmlformats.org/officeDocument/2006/relationships/vmlDrawing" Target="../drawings/vmlDrawing6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src=http___img.book118.com_sr1_M00_04_27_wKh2AlylCOSIWKhoAAH1PAnYTm8AAbeFABuxQ0AAfVU431.jpg&amp;refer=http___img.book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190"/>
            <a:ext cx="9144000" cy="62731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02" name="Object 1"/>
          <p:cNvGraphicFramePr>
            <a:graphicFrameLocks noChangeAspect="1"/>
          </p:cNvGraphicFramePr>
          <p:nvPr/>
        </p:nvGraphicFramePr>
        <p:xfrm>
          <a:off x="395288" y="1233488"/>
          <a:ext cx="8353425" cy="4391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8357870" imgH="4395470" progId="Word.Document.12">
                  <p:embed/>
                </p:oleObj>
              </mc:Choice>
              <mc:Fallback>
                <p:oleObj r:id="rId3" imgW="8357870" imgH="43954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233488"/>
                        <a:ext cx="8353425" cy="4391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3426" name="Object 1"/>
          <p:cNvGraphicFramePr>
            <a:graphicFrameLocks noChangeAspect="1"/>
          </p:cNvGraphicFramePr>
          <p:nvPr/>
        </p:nvGraphicFramePr>
        <p:xfrm>
          <a:off x="428625" y="1000125"/>
          <a:ext cx="8343900" cy="4381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3" imgW="8354695" imgH="4392295" progId="Word.Document.12">
                  <p:embed/>
                </p:oleObj>
              </mc:Choice>
              <mc:Fallback>
                <p:oleObj r:id="rId3" imgW="8354695" imgH="43922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000125"/>
                        <a:ext cx="8343900" cy="438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4450" name="Object 1"/>
          <p:cNvGraphicFramePr>
            <a:graphicFrameLocks noChangeAspect="1"/>
          </p:cNvGraphicFramePr>
          <p:nvPr/>
        </p:nvGraphicFramePr>
        <p:xfrm>
          <a:off x="323850" y="1544638"/>
          <a:ext cx="8496300" cy="3768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8656320" imgH="3770630" progId="Word.Document.12">
                  <p:embed/>
                </p:oleObj>
              </mc:Choice>
              <mc:Fallback>
                <p:oleObj r:id="rId3" imgW="8656320" imgH="37706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544638"/>
                        <a:ext cx="8496300" cy="3768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5474" name="Object 1"/>
          <p:cNvGraphicFramePr>
            <a:graphicFrameLocks noChangeAspect="1"/>
          </p:cNvGraphicFramePr>
          <p:nvPr/>
        </p:nvGraphicFramePr>
        <p:xfrm>
          <a:off x="323850" y="1249363"/>
          <a:ext cx="8496300" cy="4360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8656320" imgH="4364990" progId="Word.Document.12">
                  <p:embed/>
                </p:oleObj>
              </mc:Choice>
              <mc:Fallback>
                <p:oleObj r:id="rId3" imgW="8656320" imgH="43649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1249363"/>
                        <a:ext cx="8496300" cy="4360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6498" name="Object 1"/>
          <p:cNvGraphicFramePr>
            <a:graphicFrameLocks noChangeAspect="1"/>
          </p:cNvGraphicFramePr>
          <p:nvPr/>
        </p:nvGraphicFramePr>
        <p:xfrm>
          <a:off x="323850" y="2136775"/>
          <a:ext cx="8496300" cy="2582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3" imgW="8656320" imgH="2584450" progId="Word.Document.12">
                  <p:embed/>
                </p:oleObj>
              </mc:Choice>
              <mc:Fallback>
                <p:oleObj r:id="rId3" imgW="8656320" imgH="25844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2136775"/>
                        <a:ext cx="8496300" cy="2582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7522" name="Object 1"/>
          <p:cNvGraphicFramePr>
            <a:graphicFrameLocks noChangeAspect="1"/>
          </p:cNvGraphicFramePr>
          <p:nvPr/>
        </p:nvGraphicFramePr>
        <p:xfrm>
          <a:off x="323850" y="952500"/>
          <a:ext cx="8496300" cy="4954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8656320" imgH="4956175" progId="Word.Document.12">
                  <p:embed/>
                </p:oleObj>
              </mc:Choice>
              <mc:Fallback>
                <p:oleObj r:id="rId3" imgW="8656320" imgH="49561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850" y="952500"/>
                        <a:ext cx="8496300" cy="4954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8546" name="Object 1"/>
          <p:cNvGraphicFramePr>
            <a:graphicFrameLocks noChangeAspect="1"/>
          </p:cNvGraphicFramePr>
          <p:nvPr/>
        </p:nvGraphicFramePr>
        <p:xfrm>
          <a:off x="330200" y="1841500"/>
          <a:ext cx="8496300" cy="316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8656320" imgH="3178810" progId="Word.Document.12">
                  <p:embed/>
                </p:oleObj>
              </mc:Choice>
              <mc:Fallback>
                <p:oleObj r:id="rId3" imgW="8656320" imgH="31788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1841500"/>
                        <a:ext cx="8496300" cy="316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9570" name="Object 1"/>
          <p:cNvGraphicFramePr>
            <a:graphicFrameLocks noChangeAspect="1"/>
          </p:cNvGraphicFramePr>
          <p:nvPr/>
        </p:nvGraphicFramePr>
        <p:xfrm>
          <a:off x="395288" y="1825625"/>
          <a:ext cx="8353425" cy="32051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8357870" imgH="3209290" progId="Word.Document.12">
                  <p:embed/>
                </p:oleObj>
              </mc:Choice>
              <mc:Fallback>
                <p:oleObj r:id="rId3" imgW="8357870" imgH="320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825625"/>
                        <a:ext cx="8353425" cy="3205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6130" name="Object 1"/>
          <p:cNvGraphicFramePr>
            <a:graphicFrameLocks noChangeAspect="1"/>
          </p:cNvGraphicFramePr>
          <p:nvPr/>
        </p:nvGraphicFramePr>
        <p:xfrm>
          <a:off x="217805" y="665480"/>
          <a:ext cx="8778875" cy="61925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3" imgW="8357870" imgH="5931535" progId="Word.Document.12">
                  <p:embed/>
                </p:oleObj>
              </mc:Choice>
              <mc:Fallback>
                <p:oleObj r:id="rId3" imgW="8357870" imgH="59315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05" y="665480"/>
                        <a:ext cx="8778875" cy="6192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48105" y="100965"/>
            <a:ext cx="2727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主观简答题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7154" name="Object 1"/>
          <p:cNvGraphicFramePr>
            <a:graphicFrameLocks noChangeAspect="1"/>
          </p:cNvGraphicFramePr>
          <p:nvPr/>
        </p:nvGraphicFramePr>
        <p:xfrm>
          <a:off x="395288" y="815975"/>
          <a:ext cx="8353425" cy="5226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8357870" imgH="5227320" progId="Word.Document.12">
                  <p:embed/>
                </p:oleObj>
              </mc:Choice>
              <mc:Fallback>
                <p:oleObj r:id="rId3" imgW="8357870" imgH="52273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815975"/>
                        <a:ext cx="8353425" cy="5226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燕尾形 4"/>
          <p:cNvSpPr/>
          <p:nvPr/>
        </p:nvSpPr>
        <p:spPr>
          <a:xfrm>
            <a:off x="8818563" y="34925"/>
            <a:ext cx="287338" cy="306388"/>
          </a:xfrm>
          <a:prstGeom prst="chevron">
            <a:avLst/>
          </a:prstGeom>
          <a:ln>
            <a:solidFill>
              <a:srgbClr val="D9D9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2" descr="E:\2018年\2018一轮\1.12人教语文\专题突破设想LLL.TIF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4763" y="395288"/>
            <a:ext cx="9134475" cy="46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9530" y="-14605"/>
            <a:ext cx="9073515" cy="698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b="1">
                <a:solidFill>
                  <a:srgbClr val="FF0000"/>
                </a:solidFill>
              </a:rPr>
              <a:t>考情分析：</a:t>
            </a:r>
          </a:p>
          <a:p>
            <a:pPr algn="just">
              <a:lnSpc>
                <a:spcPts val="3840"/>
              </a:lnSpc>
            </a:pPr>
            <a:r>
              <a:rPr lang="zh-CN" altLang="en-US" sz="3200"/>
              <a:t>       </a:t>
            </a:r>
          </a:p>
          <a:p>
            <a:pPr algn="just">
              <a:lnSpc>
                <a:spcPts val="3840"/>
              </a:lnSpc>
            </a:pPr>
            <a:r>
              <a:rPr lang="zh-CN" altLang="en-US" sz="3200"/>
              <a:t> </a:t>
            </a:r>
            <a:r>
              <a:rPr lang="en-US" altLang="zh-CN" sz="3200"/>
              <a:t>   </a:t>
            </a:r>
            <a:r>
              <a:rPr lang="zh-CN" altLang="en-US" sz="3200" b="1">
                <a:solidFill>
                  <a:schemeClr val="tx2"/>
                </a:solidFill>
              </a:rPr>
              <a:t>2017、2018、</a:t>
            </a:r>
            <a:r>
              <a:rPr lang="en-US" altLang="zh-CN" sz="3200" b="1">
                <a:solidFill>
                  <a:schemeClr val="tx2"/>
                </a:solidFill>
              </a:rPr>
              <a:t>2019</a:t>
            </a:r>
            <a:r>
              <a:rPr lang="zh-CN" altLang="en-US" sz="3200" b="1">
                <a:solidFill>
                  <a:schemeClr val="tx2"/>
                </a:solidFill>
              </a:rPr>
              <a:t>、</a:t>
            </a:r>
            <a:r>
              <a:rPr lang="en-US" altLang="zh-CN" sz="3200" b="1">
                <a:solidFill>
                  <a:schemeClr val="tx2"/>
                </a:solidFill>
              </a:rPr>
              <a:t>2020</a:t>
            </a:r>
            <a:r>
              <a:rPr lang="zh-CN" altLang="en-US" sz="3200" b="1">
                <a:solidFill>
                  <a:schemeClr val="tx2"/>
                </a:solidFill>
              </a:rPr>
              <a:t>年高考语文三套全国卷和</a:t>
            </a:r>
            <a:r>
              <a:rPr lang="en-US" altLang="zh-CN" sz="3200" b="1">
                <a:solidFill>
                  <a:schemeClr val="tx2"/>
                </a:solidFill>
                <a:sym typeface="+mn-ea"/>
              </a:rPr>
              <a:t>2021</a:t>
            </a:r>
            <a:r>
              <a:rPr lang="zh-CN" altLang="en-US" sz="3200" b="1">
                <a:solidFill>
                  <a:schemeClr val="tx2"/>
                </a:solidFill>
                <a:sym typeface="+mn-ea"/>
              </a:rPr>
              <a:t>年乙卷</a:t>
            </a:r>
            <a:r>
              <a:rPr lang="zh-CN" altLang="en-US" sz="3200" b="1">
                <a:solidFill>
                  <a:schemeClr val="tx2"/>
                </a:solidFill>
              </a:rPr>
              <a:t>的实用类文本阅读，都是非连续性文本。多年来热门考点传记悄然隐去，而作为高考新宠的非连续性文本是由</a:t>
            </a:r>
            <a:r>
              <a:rPr lang="en-US" altLang="zh-CN" sz="3200" b="1">
                <a:solidFill>
                  <a:schemeClr val="tx2"/>
                </a:solidFill>
              </a:rPr>
              <a:t>2—4</a:t>
            </a:r>
            <a:r>
              <a:rPr lang="zh-CN" altLang="en-US" sz="3200" b="1">
                <a:solidFill>
                  <a:schemeClr val="tx2"/>
                </a:solidFill>
              </a:rPr>
              <a:t>则非连续的、相对独立的材料构成。几则材料之间有一个内在的逻辑主题，但不同材料各有侧重角度，形成互补关系，共同构成一道完整的非连续性文本阅读题。选文内容一般是与人们生活相关的社会热点问题，是消息、新闻评论、通讯等多则材料的组合，考查点多为筛选整合信息(包括图表信息)，归纳内容要点、把握作者观点等，强化材料之间的对比阅读等。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8178" name="Object 1"/>
          <p:cNvGraphicFramePr>
            <a:graphicFrameLocks noChangeAspect="1"/>
          </p:cNvGraphicFramePr>
          <p:nvPr/>
        </p:nvGraphicFramePr>
        <p:xfrm>
          <a:off x="395288" y="465138"/>
          <a:ext cx="8353425" cy="59293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8357870" imgH="5931535" progId="Word.Document.12">
                  <p:embed/>
                </p:oleObj>
              </mc:Choice>
              <mc:Fallback>
                <p:oleObj r:id="rId3" imgW="8357870" imgH="59315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465138"/>
                        <a:ext cx="8353425" cy="59293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22" name="Object 1"/>
          <p:cNvGraphicFramePr>
            <a:graphicFrameLocks noChangeAspect="1"/>
          </p:cNvGraphicFramePr>
          <p:nvPr/>
        </p:nvGraphicFramePr>
        <p:xfrm>
          <a:off x="395288" y="1354138"/>
          <a:ext cx="8353425" cy="4149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8357870" imgH="4154170" progId="Word.Document.12">
                  <p:embed/>
                </p:oleObj>
              </mc:Choice>
              <mc:Fallback>
                <p:oleObj r:id="rId3" imgW="8357870" imgH="41541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354138"/>
                        <a:ext cx="8353425" cy="414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5346" name="Object 1"/>
          <p:cNvGraphicFramePr>
            <a:graphicFrameLocks noChangeAspect="1"/>
          </p:cNvGraphicFramePr>
          <p:nvPr/>
        </p:nvGraphicFramePr>
        <p:xfrm>
          <a:off x="330200" y="546100"/>
          <a:ext cx="8343900" cy="5651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8354695" imgH="5654040" progId="Word.Document.12">
                  <p:embed/>
                </p:oleObj>
              </mc:Choice>
              <mc:Fallback>
                <p:oleObj r:id="rId3" imgW="8354695" imgH="56540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546100"/>
                        <a:ext cx="8343900" cy="565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6370" name="Object 1"/>
          <p:cNvGraphicFramePr>
            <a:graphicFrameLocks noChangeAspect="1"/>
          </p:cNvGraphicFramePr>
          <p:nvPr/>
        </p:nvGraphicFramePr>
        <p:xfrm>
          <a:off x="395288" y="428625"/>
          <a:ext cx="8353425" cy="59293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8357870" imgH="5931535" progId="Word.Document.12">
                  <p:embed/>
                </p:oleObj>
              </mc:Choice>
              <mc:Fallback>
                <p:oleObj r:id="rId3" imgW="8357870" imgH="59315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428625"/>
                        <a:ext cx="8353425" cy="592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7394" name="Object 1"/>
          <p:cNvGraphicFramePr>
            <a:graphicFrameLocks noChangeAspect="1"/>
          </p:cNvGraphicFramePr>
          <p:nvPr/>
        </p:nvGraphicFramePr>
        <p:xfrm>
          <a:off x="395288" y="762000"/>
          <a:ext cx="8353425" cy="5335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8357870" imgH="5340350" progId="Word.Document.12">
                  <p:embed/>
                </p:oleObj>
              </mc:Choice>
              <mc:Fallback>
                <p:oleObj r:id="rId3" imgW="8357870" imgH="5340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762000"/>
                        <a:ext cx="8353425" cy="5335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5586" name="Object 1"/>
          <p:cNvGraphicFramePr>
            <a:graphicFrameLocks noChangeAspect="1"/>
          </p:cNvGraphicFramePr>
          <p:nvPr/>
        </p:nvGraphicFramePr>
        <p:xfrm>
          <a:off x="395288" y="692150"/>
          <a:ext cx="8343900" cy="2044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8354695" imgH="2058670" progId="Word.Document.12">
                  <p:embed/>
                </p:oleObj>
              </mc:Choice>
              <mc:Fallback>
                <p:oleObj r:id="rId3" imgW="8354695" imgH="2058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692150"/>
                        <a:ext cx="8343900" cy="204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330200" y="2133600"/>
          <a:ext cx="8343900" cy="3556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6" imgW="8354695" imgH="3558540" progId="Word.Document.12">
                  <p:embed/>
                </p:oleObj>
              </mc:Choice>
              <mc:Fallback>
                <p:oleObj r:id="rId6" imgW="8354695" imgH="35585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200" y="2133600"/>
                        <a:ext cx="8343900" cy="355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6610" name="Object 1"/>
          <p:cNvGraphicFramePr>
            <a:graphicFrameLocks noChangeAspect="1"/>
          </p:cNvGraphicFramePr>
          <p:nvPr/>
        </p:nvGraphicFramePr>
        <p:xfrm>
          <a:off x="393700" y="1054100"/>
          <a:ext cx="8343900" cy="4140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8354695" imgH="4151630" progId="Word.Document.12">
                  <p:embed/>
                </p:oleObj>
              </mc:Choice>
              <mc:Fallback>
                <p:oleObj r:id="rId3" imgW="8354695" imgH="41516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700" y="1054100"/>
                        <a:ext cx="8343900" cy="414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7634" name="Object 1"/>
          <p:cNvGraphicFramePr>
            <a:graphicFrameLocks noChangeAspect="1"/>
          </p:cNvGraphicFramePr>
          <p:nvPr/>
        </p:nvGraphicFramePr>
        <p:xfrm>
          <a:off x="393700" y="1054100"/>
          <a:ext cx="8343900" cy="2959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8354695" imgH="2965450" progId="Word.Document.12">
                  <p:embed/>
                </p:oleObj>
              </mc:Choice>
              <mc:Fallback>
                <p:oleObj r:id="rId3" imgW="8354695" imgH="29654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700" y="1054100"/>
                        <a:ext cx="8343900" cy="295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8658" name="Object 1"/>
          <p:cNvGraphicFramePr>
            <a:graphicFrameLocks noChangeAspect="1"/>
          </p:cNvGraphicFramePr>
          <p:nvPr/>
        </p:nvGraphicFramePr>
        <p:xfrm>
          <a:off x="393700" y="1054100"/>
          <a:ext cx="8343900" cy="2044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8354695" imgH="2058670" progId="Word.Document.12">
                  <p:embed/>
                </p:oleObj>
              </mc:Choice>
              <mc:Fallback>
                <p:oleObj r:id="rId3" imgW="8354695" imgH="2058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700" y="1054100"/>
                        <a:ext cx="8343900" cy="2044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468313" y="1916113"/>
          <a:ext cx="8343900" cy="2362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6" imgW="8354695" imgH="2372995" progId="Word.Document.12">
                  <p:embed/>
                </p:oleObj>
              </mc:Choice>
              <mc:Fallback>
                <p:oleObj r:id="rId6" imgW="8354695" imgH="23729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313" y="1916113"/>
                        <a:ext cx="8343900" cy="2362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65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976100" y="124206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2250" y="1167765"/>
            <a:ext cx="87610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>
                <a:solidFill>
                  <a:srgbClr val="FF0000"/>
                </a:solidFill>
              </a:rPr>
              <a:t>题型特点</a:t>
            </a:r>
            <a:r>
              <a:rPr lang="zh-CN" altLang="en-US" sz="3600" b="1"/>
              <a:t>：</a:t>
            </a:r>
            <a:endParaRPr lang="zh-CN" altLang="en-US" sz="3600"/>
          </a:p>
          <a:p>
            <a:pPr algn="just"/>
            <a:r>
              <a:rPr lang="zh-CN" altLang="en-US" sz="3600"/>
              <a:t>        一般由两道选择题和一道主观题组成。选择题虽然都是4选1的形式，但考查趋向不一样，其中第一道主要考查信息筛选和分析判断；第二道主要考查信息整合、逻辑推理判断。主观简答题，往往围绕某个关键词设题，该关键词都在材料中有阐述，侧重对文本信息的比较、归纳和综合概括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387033" y="760889"/>
          <a:ext cx="8369935" cy="53378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8374380" imgH="5341620" progId="Word.Document.12">
                  <p:embed/>
                </p:oleObj>
              </mc:Choice>
              <mc:Fallback>
                <p:oleObj r:id="rId3" imgW="8374380" imgH="53416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033" y="760889"/>
                        <a:ext cx="8369935" cy="5337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30960" y="131445"/>
            <a:ext cx="467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非连续文本阅读</a:t>
            </a:r>
            <a:r>
              <a:rPr lang="en-US" altLang="zh-CN" sz="3200" b="1">
                <a:solidFill>
                  <a:srgbClr val="FF0000"/>
                </a:solidFill>
              </a:rPr>
              <a:t>“</a:t>
            </a:r>
            <a:r>
              <a:rPr lang="zh-CN" altLang="en-US" sz="3200" b="1">
                <a:solidFill>
                  <a:srgbClr val="FF0000"/>
                </a:solidFill>
              </a:rPr>
              <a:t>四步法</a:t>
            </a:r>
            <a:r>
              <a:rPr lang="en-US" altLang="zh-CN" sz="3200" b="1"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395288" y="762000"/>
          <a:ext cx="8353425" cy="5335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3" imgW="8357870" imgH="5340350" progId="Word.Document.12">
                  <p:embed/>
                </p:oleObj>
              </mc:Choice>
              <mc:Fallback>
                <p:oleObj r:id="rId3" imgW="8357870" imgH="5340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762000"/>
                        <a:ext cx="8353425" cy="5335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395288" y="1649413"/>
          <a:ext cx="8353425" cy="3557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8357870" imgH="3559810" progId="Word.Document.12">
                  <p:embed/>
                </p:oleObj>
              </mc:Choice>
              <mc:Fallback>
                <p:oleObj r:id="rId3" imgW="8357870" imgH="35598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649413"/>
                        <a:ext cx="8353425" cy="3557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395288" y="1946275"/>
          <a:ext cx="8353425" cy="2963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8357870" imgH="2968625" progId="Word.Document.12">
                  <p:embed/>
                </p:oleObj>
              </mc:Choice>
              <mc:Fallback>
                <p:oleObj r:id="rId3" imgW="8357870" imgH="29686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946275"/>
                        <a:ext cx="8353425" cy="2963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0354" name="Object 1"/>
          <p:cNvGraphicFramePr>
            <a:graphicFrameLocks noChangeAspect="1"/>
          </p:cNvGraphicFramePr>
          <p:nvPr/>
        </p:nvGraphicFramePr>
        <p:xfrm>
          <a:off x="217805" y="1421765"/>
          <a:ext cx="8797925" cy="51644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8354695" imgH="4678680" progId="Word.Document.12">
                  <p:embed/>
                </p:oleObj>
              </mc:Choice>
              <mc:Fallback>
                <p:oleObj r:id="rId3" imgW="8354695" imgH="46786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805" y="1421765"/>
                        <a:ext cx="8797925" cy="5164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5570" y="631825"/>
            <a:ext cx="2668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客观选择题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1378" name="Object 1"/>
          <p:cNvGraphicFramePr>
            <a:graphicFrameLocks noChangeAspect="1"/>
          </p:cNvGraphicFramePr>
          <p:nvPr/>
        </p:nvGraphicFramePr>
        <p:xfrm>
          <a:off x="395288" y="1946275"/>
          <a:ext cx="8353425" cy="2963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3" imgW="8357870" imgH="2968625" progId="Word.Document.12">
                  <p:embed/>
                </p:oleObj>
              </mc:Choice>
              <mc:Fallback>
                <p:oleObj r:id="rId3" imgW="8357870" imgH="29686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288" y="1946275"/>
                        <a:ext cx="8353425" cy="2963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PPT模（新）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8</Paragraphs>
  <Slides>28</Slides>
  <Notes>28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3">
      <vt:lpstr>Arial</vt:lpstr>
      <vt:lpstr>Calibri</vt:lpstr>
      <vt:lpstr>Times New Roman</vt:lpstr>
      <vt:lpstr>宋体</vt:lpstr>
      <vt:lpstr>PPT模（新）板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2021-07-31T16:15:58.623</cp:lastPrinted>
  <dcterms:created xsi:type="dcterms:W3CDTF">2021-07-31T16:15:58Z</dcterms:created>
  <dcterms:modified xsi:type="dcterms:W3CDTF">2021-07-31T08:15:59Z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